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6.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7.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8.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autoCompressPictures="0">
  <p:sldMasterIdLst>
    <p:sldMasterId id="2147483671" r:id="rId4"/>
  </p:sldMasterIdLst>
  <p:notesMasterIdLst>
    <p:notesMasterId r:id="rId14"/>
  </p:notesMasterIdLst>
  <p:handoutMasterIdLst>
    <p:handoutMasterId r:id="rId15"/>
  </p:handoutMasterIdLst>
  <p:sldIdLst>
    <p:sldId id="256" r:id="rId5"/>
    <p:sldId id="269" r:id="rId6"/>
    <p:sldId id="268" r:id="rId7"/>
    <p:sldId id="260" r:id="rId8"/>
    <p:sldId id="271" r:id="rId9"/>
    <p:sldId id="272" r:id="rId10"/>
    <p:sldId id="274" r:id="rId11"/>
    <p:sldId id="275"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7" autoAdjust="0"/>
    <p:restoredTop sz="94641" autoAdjust="0"/>
  </p:normalViewPr>
  <p:slideViewPr>
    <p:cSldViewPr snapToGrid="0">
      <p:cViewPr varScale="1">
        <p:scale>
          <a:sx n="96" d="100"/>
          <a:sy n="96" d="100"/>
        </p:scale>
        <p:origin x="78" y="144"/>
      </p:cViewPr>
      <p:guideLst>
        <p:guide orient="horz" pos="2160"/>
        <p:guide pos="3840"/>
      </p:guideLst>
    </p:cSldViewPr>
  </p:slideViewPr>
  <p:notesTextViewPr>
    <p:cViewPr>
      <p:scale>
        <a:sx n="1" d="1"/>
        <a:sy n="1" d="1"/>
      </p:scale>
      <p:origin x="0" y="0"/>
    </p:cViewPr>
  </p:notesTextViewPr>
  <p:notesViewPr>
    <p:cSldViewPr snapToGrid="0">
      <p:cViewPr varScale="1">
        <p:scale>
          <a:sx n="68" d="100"/>
          <a:sy n="68" d="100"/>
        </p:scale>
        <p:origin x="3288" y="32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diagrams/_rels/data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_rels/data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_rels/data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_rels/data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_rels/data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_rels/data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_rels/data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_rels/drawing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_rels/drawing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_rels/drawing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_rels/drawing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_rels/drawing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_rels/drawing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_rels/drawing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a:alpha val="0"/>
      </a:schemeClr>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a:alpha val="0"/>
      </a:schemeClr>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bg_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a:alpha val="0"/>
      </a:schemeClr>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18/5/colors/Iconchunking_neutralbg_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a:alpha val="0"/>
      </a:schemeClr>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18/5/colors/Iconchunking_neutralbg_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a:alpha val="0"/>
      </a:schemeClr>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18/5/colors/Iconchunking_neutralbg_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a:alpha val="0"/>
      </a:schemeClr>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18/5/colors/Iconchunking_neutralbg_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a:alpha val="0"/>
      </a:schemeClr>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3001724-5C5A-402A-B907-ECA89FAFA97F}" type="doc">
      <dgm:prSet loTypeId="urn:microsoft.com/office/officeart/2018/2/layout/IconVerticalSolidList" loCatId="icon" qsTypeId="urn:microsoft.com/office/officeart/2005/8/quickstyle/simple1" qsCatId="simple" csTypeId="urn:microsoft.com/office/officeart/2018/5/colors/Iconchunking_neutralbg_colorful5" csCatId="colorful" phldr="1"/>
      <dgm:spPr/>
    </dgm:pt>
    <dgm:pt modelId="{6FA86730-1CE5-4EBE-A9BA-FC19829C945A}">
      <dgm:prSet phldrT="[Text]"/>
      <dgm:spPr/>
      <dgm:t>
        <a:bodyPr/>
        <a:lstStyle/>
        <a:p>
          <a:pPr>
            <a:lnSpc>
              <a:spcPct val="100000"/>
            </a:lnSpc>
          </a:pPr>
          <a:r>
            <a:rPr lang="en-US" dirty="0"/>
            <a:t>Consultation</a:t>
          </a:r>
        </a:p>
      </dgm:t>
    </dgm:pt>
    <dgm:pt modelId="{A1BB3DDB-A2CF-407F-9044-E3AC1B808421}" type="parTrans" cxnId="{ACB259CB-0782-437C-AE91-04CE095D2AE5}">
      <dgm:prSet/>
      <dgm:spPr/>
      <dgm:t>
        <a:bodyPr/>
        <a:lstStyle/>
        <a:p>
          <a:endParaRPr lang="en-US"/>
        </a:p>
      </dgm:t>
    </dgm:pt>
    <dgm:pt modelId="{F397379E-0BDA-46CE-8393-B1D10C55E1BA}" type="sibTrans" cxnId="{ACB259CB-0782-437C-AE91-04CE095D2AE5}">
      <dgm:prSet/>
      <dgm:spPr/>
      <dgm:t>
        <a:bodyPr/>
        <a:lstStyle/>
        <a:p>
          <a:endParaRPr lang="en-US"/>
        </a:p>
      </dgm:t>
    </dgm:pt>
    <dgm:pt modelId="{F7214975-5AC4-4CF8-9015-322498751A8A}">
      <dgm:prSet phldrT="[Text]"/>
      <dgm:spPr/>
      <dgm:t>
        <a:bodyPr/>
        <a:lstStyle/>
        <a:p>
          <a:pPr>
            <a:lnSpc>
              <a:spcPct val="100000"/>
            </a:lnSpc>
          </a:pPr>
          <a:r>
            <a:rPr lang="en-US" dirty="0"/>
            <a:t>Planning</a:t>
          </a:r>
        </a:p>
      </dgm:t>
    </dgm:pt>
    <dgm:pt modelId="{51AC1870-5B81-422A-9A2E-E1F58EF50843}" type="parTrans" cxnId="{B7CE7116-0D68-4E90-AA49-C97B6B372915}">
      <dgm:prSet/>
      <dgm:spPr/>
      <dgm:t>
        <a:bodyPr/>
        <a:lstStyle/>
        <a:p>
          <a:endParaRPr lang="en-US"/>
        </a:p>
      </dgm:t>
    </dgm:pt>
    <dgm:pt modelId="{CE7BE2A3-5633-4666-BB75-6164E26282D5}" type="sibTrans" cxnId="{B7CE7116-0D68-4E90-AA49-C97B6B372915}">
      <dgm:prSet/>
      <dgm:spPr/>
      <dgm:t>
        <a:bodyPr/>
        <a:lstStyle/>
        <a:p>
          <a:endParaRPr lang="en-US"/>
        </a:p>
      </dgm:t>
    </dgm:pt>
    <dgm:pt modelId="{6ABE9384-859D-4C4C-B983-2B1E39A8B348}">
      <dgm:prSet phldrT="[Text]"/>
      <dgm:spPr/>
      <dgm:t>
        <a:bodyPr/>
        <a:lstStyle/>
        <a:p>
          <a:pPr>
            <a:lnSpc>
              <a:spcPct val="100000"/>
            </a:lnSpc>
          </a:pPr>
          <a:r>
            <a:rPr lang="en-US" dirty="0"/>
            <a:t>Consideration</a:t>
          </a:r>
        </a:p>
      </dgm:t>
    </dgm:pt>
    <dgm:pt modelId="{012549DD-A1CA-4571-A981-CFD78093EB20}" type="sibTrans" cxnId="{929B611D-ADB7-45E4-812D-4E288BD2D31C}">
      <dgm:prSet/>
      <dgm:spPr/>
      <dgm:t>
        <a:bodyPr/>
        <a:lstStyle/>
        <a:p>
          <a:endParaRPr lang="en-US"/>
        </a:p>
      </dgm:t>
    </dgm:pt>
    <dgm:pt modelId="{4C63E530-1425-407B-8508-FAC57680DEF0}" type="parTrans" cxnId="{929B611D-ADB7-45E4-812D-4E288BD2D31C}">
      <dgm:prSet/>
      <dgm:spPr/>
      <dgm:t>
        <a:bodyPr/>
        <a:lstStyle/>
        <a:p>
          <a:endParaRPr lang="en-US"/>
        </a:p>
      </dgm:t>
    </dgm:pt>
    <dgm:pt modelId="{44164630-2F05-47D6-AD96-D9713C7C94EA}" type="pres">
      <dgm:prSet presAssocID="{53001724-5C5A-402A-B907-ECA89FAFA97F}" presName="root" presStyleCnt="0">
        <dgm:presLayoutVars>
          <dgm:dir/>
          <dgm:resizeHandles val="exact"/>
        </dgm:presLayoutVars>
      </dgm:prSet>
      <dgm:spPr/>
    </dgm:pt>
    <dgm:pt modelId="{BBB5EE06-EDF8-41BB-B38A-75BA74195339}" type="pres">
      <dgm:prSet presAssocID="{6FA86730-1CE5-4EBE-A9BA-FC19829C945A}" presName="compNode" presStyleCnt="0"/>
      <dgm:spPr/>
    </dgm:pt>
    <dgm:pt modelId="{BD3976FF-3460-411F-BC23-D0B68261F465}" type="pres">
      <dgm:prSet presAssocID="{6FA86730-1CE5-4EBE-A9BA-FC19829C945A}" presName="bgRect" presStyleLbl="bgShp" presStyleIdx="0" presStyleCnt="3"/>
      <dgm:spPr/>
    </dgm:pt>
    <dgm:pt modelId="{55596134-9829-4D70-890A-C69BBF81D77E}" type="pres">
      <dgm:prSet presAssocID="{6FA86730-1CE5-4EBE-A9BA-FC19829C945A}"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Gears"/>
        </a:ext>
      </dgm:extLst>
    </dgm:pt>
    <dgm:pt modelId="{EF52B154-BE74-4151-893E-30A55BCE1232}" type="pres">
      <dgm:prSet presAssocID="{6FA86730-1CE5-4EBE-A9BA-FC19829C945A}" presName="spaceRect" presStyleCnt="0"/>
      <dgm:spPr/>
    </dgm:pt>
    <dgm:pt modelId="{317AA252-427D-40A4-8C7D-92392117FEF6}" type="pres">
      <dgm:prSet presAssocID="{6FA86730-1CE5-4EBE-A9BA-FC19829C945A}" presName="parTx" presStyleLbl="revTx" presStyleIdx="0" presStyleCnt="3">
        <dgm:presLayoutVars>
          <dgm:chMax val="0"/>
          <dgm:chPref val="0"/>
        </dgm:presLayoutVars>
      </dgm:prSet>
      <dgm:spPr/>
    </dgm:pt>
    <dgm:pt modelId="{DB828AB6-BF3C-4FBC-936A-ABF577D4A72E}" type="pres">
      <dgm:prSet presAssocID="{F397379E-0BDA-46CE-8393-B1D10C55E1BA}" presName="sibTrans" presStyleCnt="0"/>
      <dgm:spPr/>
    </dgm:pt>
    <dgm:pt modelId="{2862063A-01C9-45B8-BC29-0877E16269D6}" type="pres">
      <dgm:prSet presAssocID="{6ABE9384-859D-4C4C-B983-2B1E39A8B348}" presName="compNode" presStyleCnt="0"/>
      <dgm:spPr/>
    </dgm:pt>
    <dgm:pt modelId="{5DD1A591-E379-4123-AFEF-0E0E1C78A6C8}" type="pres">
      <dgm:prSet presAssocID="{6ABE9384-859D-4C4C-B983-2B1E39A8B348}" presName="bgRect" presStyleLbl="bgShp" presStyleIdx="1" presStyleCnt="3"/>
      <dgm:spPr/>
    </dgm:pt>
    <dgm:pt modelId="{FCE68459-8AC8-4D4B-8B2A-B85347F651AB}" type="pres">
      <dgm:prSet presAssocID="{6ABE9384-859D-4C4C-B983-2B1E39A8B348}"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agnifying glass"/>
        </a:ext>
      </dgm:extLst>
    </dgm:pt>
    <dgm:pt modelId="{7840CE1B-2464-4289-B418-12904C5D46CE}" type="pres">
      <dgm:prSet presAssocID="{6ABE9384-859D-4C4C-B983-2B1E39A8B348}" presName="spaceRect" presStyleCnt="0"/>
      <dgm:spPr/>
    </dgm:pt>
    <dgm:pt modelId="{0F75F18A-3C22-462D-9DAB-5E8D88D9A51B}" type="pres">
      <dgm:prSet presAssocID="{6ABE9384-859D-4C4C-B983-2B1E39A8B348}" presName="parTx" presStyleLbl="revTx" presStyleIdx="1" presStyleCnt="3">
        <dgm:presLayoutVars>
          <dgm:chMax val="0"/>
          <dgm:chPref val="0"/>
        </dgm:presLayoutVars>
      </dgm:prSet>
      <dgm:spPr/>
    </dgm:pt>
    <dgm:pt modelId="{AC2B0169-D740-4583-96BE-D8F87AC7FE01}" type="pres">
      <dgm:prSet presAssocID="{012549DD-A1CA-4571-A981-CFD78093EB20}" presName="sibTrans" presStyleCnt="0"/>
      <dgm:spPr/>
    </dgm:pt>
    <dgm:pt modelId="{9602AFE8-70EE-42FC-9CD5-A2E6AA3E2091}" type="pres">
      <dgm:prSet presAssocID="{F7214975-5AC4-4CF8-9015-322498751A8A}" presName="compNode" presStyleCnt="0"/>
      <dgm:spPr/>
    </dgm:pt>
    <dgm:pt modelId="{B231036C-5FBE-4605-8393-F1B6359EE169}" type="pres">
      <dgm:prSet presAssocID="{F7214975-5AC4-4CF8-9015-322498751A8A}" presName="bgRect" presStyleLbl="bgShp" presStyleIdx="2" presStyleCnt="3"/>
      <dgm:spPr/>
    </dgm:pt>
    <dgm:pt modelId="{A64BFE9C-AA80-43CE-8FF6-8D33BAD07C57}" type="pres">
      <dgm:prSet presAssocID="{F7214975-5AC4-4CF8-9015-322498751A8A}"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Daily Calendar"/>
        </a:ext>
      </dgm:extLst>
    </dgm:pt>
    <dgm:pt modelId="{2D725CFB-B072-491A-B436-3AD21D0542FE}" type="pres">
      <dgm:prSet presAssocID="{F7214975-5AC4-4CF8-9015-322498751A8A}" presName="spaceRect" presStyleCnt="0"/>
      <dgm:spPr/>
    </dgm:pt>
    <dgm:pt modelId="{556AE736-B6E0-4DC7-8429-5ADFCF947C4F}" type="pres">
      <dgm:prSet presAssocID="{F7214975-5AC4-4CF8-9015-322498751A8A}" presName="parTx" presStyleLbl="revTx" presStyleIdx="2" presStyleCnt="3">
        <dgm:presLayoutVars>
          <dgm:chMax val="0"/>
          <dgm:chPref val="0"/>
        </dgm:presLayoutVars>
      </dgm:prSet>
      <dgm:spPr/>
    </dgm:pt>
  </dgm:ptLst>
  <dgm:cxnLst>
    <dgm:cxn modelId="{B7CE7116-0D68-4E90-AA49-C97B6B372915}" srcId="{53001724-5C5A-402A-B907-ECA89FAFA97F}" destId="{F7214975-5AC4-4CF8-9015-322498751A8A}" srcOrd="2" destOrd="0" parTransId="{51AC1870-5B81-422A-9A2E-E1F58EF50843}" sibTransId="{CE7BE2A3-5633-4666-BB75-6164E26282D5}"/>
    <dgm:cxn modelId="{929B611D-ADB7-45E4-812D-4E288BD2D31C}" srcId="{53001724-5C5A-402A-B907-ECA89FAFA97F}" destId="{6ABE9384-859D-4C4C-B983-2B1E39A8B348}" srcOrd="1" destOrd="0" parTransId="{4C63E530-1425-407B-8508-FAC57680DEF0}" sibTransId="{012549DD-A1CA-4571-A981-CFD78093EB20}"/>
    <dgm:cxn modelId="{E42F3627-E378-4611-9E44-8C53F460E990}" type="presOf" srcId="{6FA86730-1CE5-4EBE-A9BA-FC19829C945A}" destId="{317AA252-427D-40A4-8C7D-92392117FEF6}" srcOrd="0" destOrd="0" presId="urn:microsoft.com/office/officeart/2018/2/layout/IconVerticalSolidList"/>
    <dgm:cxn modelId="{1C605B4C-E51E-44B8-8933-D52963ED863D}" type="presOf" srcId="{6ABE9384-859D-4C4C-B983-2B1E39A8B348}" destId="{0F75F18A-3C22-462D-9DAB-5E8D88D9A51B}" srcOrd="0" destOrd="0" presId="urn:microsoft.com/office/officeart/2018/2/layout/IconVerticalSolidList"/>
    <dgm:cxn modelId="{D0D95555-C348-4CF7-8A46-F7A2BF92D08A}" type="presOf" srcId="{53001724-5C5A-402A-B907-ECA89FAFA97F}" destId="{44164630-2F05-47D6-AD96-D9713C7C94EA}" srcOrd="0" destOrd="0" presId="urn:microsoft.com/office/officeart/2018/2/layout/IconVerticalSolidList"/>
    <dgm:cxn modelId="{25117D8B-5CE2-438F-9411-12A7FD4D7BCF}" type="presOf" srcId="{F7214975-5AC4-4CF8-9015-322498751A8A}" destId="{556AE736-B6E0-4DC7-8429-5ADFCF947C4F}" srcOrd="0" destOrd="0" presId="urn:microsoft.com/office/officeart/2018/2/layout/IconVerticalSolidList"/>
    <dgm:cxn modelId="{ACB259CB-0782-437C-AE91-04CE095D2AE5}" srcId="{53001724-5C5A-402A-B907-ECA89FAFA97F}" destId="{6FA86730-1CE5-4EBE-A9BA-FC19829C945A}" srcOrd="0" destOrd="0" parTransId="{A1BB3DDB-A2CF-407F-9044-E3AC1B808421}" sibTransId="{F397379E-0BDA-46CE-8393-B1D10C55E1BA}"/>
    <dgm:cxn modelId="{9FB3D75A-7318-40AD-9643-F5D113BEF3EA}" type="presParOf" srcId="{44164630-2F05-47D6-AD96-D9713C7C94EA}" destId="{BBB5EE06-EDF8-41BB-B38A-75BA74195339}" srcOrd="0" destOrd="0" presId="urn:microsoft.com/office/officeart/2018/2/layout/IconVerticalSolidList"/>
    <dgm:cxn modelId="{9FE1ADA8-0652-4F08-909B-6F1F8C7865F7}" type="presParOf" srcId="{BBB5EE06-EDF8-41BB-B38A-75BA74195339}" destId="{BD3976FF-3460-411F-BC23-D0B68261F465}" srcOrd="0" destOrd="0" presId="urn:microsoft.com/office/officeart/2018/2/layout/IconVerticalSolidList"/>
    <dgm:cxn modelId="{02F1752E-8943-4CED-AB23-FD169E28320D}" type="presParOf" srcId="{BBB5EE06-EDF8-41BB-B38A-75BA74195339}" destId="{55596134-9829-4D70-890A-C69BBF81D77E}" srcOrd="1" destOrd="0" presId="urn:microsoft.com/office/officeart/2018/2/layout/IconVerticalSolidList"/>
    <dgm:cxn modelId="{B0AA3935-03A2-4CCF-A853-AB8E050001AB}" type="presParOf" srcId="{BBB5EE06-EDF8-41BB-B38A-75BA74195339}" destId="{EF52B154-BE74-4151-893E-30A55BCE1232}" srcOrd="2" destOrd="0" presId="urn:microsoft.com/office/officeart/2018/2/layout/IconVerticalSolidList"/>
    <dgm:cxn modelId="{27C9A290-584D-453B-93FD-FA35380C106B}" type="presParOf" srcId="{BBB5EE06-EDF8-41BB-B38A-75BA74195339}" destId="{317AA252-427D-40A4-8C7D-92392117FEF6}" srcOrd="3" destOrd="0" presId="urn:microsoft.com/office/officeart/2018/2/layout/IconVerticalSolidList"/>
    <dgm:cxn modelId="{78E03A4A-6EE4-4028-8A51-8793E0D3E1A8}" type="presParOf" srcId="{44164630-2F05-47D6-AD96-D9713C7C94EA}" destId="{DB828AB6-BF3C-4FBC-936A-ABF577D4A72E}" srcOrd="1" destOrd="0" presId="urn:microsoft.com/office/officeart/2018/2/layout/IconVerticalSolidList"/>
    <dgm:cxn modelId="{37B51E1B-2833-450E-AED0-0479588A1773}" type="presParOf" srcId="{44164630-2F05-47D6-AD96-D9713C7C94EA}" destId="{2862063A-01C9-45B8-BC29-0877E16269D6}" srcOrd="2" destOrd="0" presId="urn:microsoft.com/office/officeart/2018/2/layout/IconVerticalSolidList"/>
    <dgm:cxn modelId="{0568F507-FCED-4896-B7EE-3C55B05820B4}" type="presParOf" srcId="{2862063A-01C9-45B8-BC29-0877E16269D6}" destId="{5DD1A591-E379-4123-AFEF-0E0E1C78A6C8}" srcOrd="0" destOrd="0" presId="urn:microsoft.com/office/officeart/2018/2/layout/IconVerticalSolidList"/>
    <dgm:cxn modelId="{3350E533-B59F-4225-911C-3AF81C5BB096}" type="presParOf" srcId="{2862063A-01C9-45B8-BC29-0877E16269D6}" destId="{FCE68459-8AC8-4D4B-8B2A-B85347F651AB}" srcOrd="1" destOrd="0" presId="urn:microsoft.com/office/officeart/2018/2/layout/IconVerticalSolidList"/>
    <dgm:cxn modelId="{D1507AE6-EFD3-4D91-8F89-13072D5D3B99}" type="presParOf" srcId="{2862063A-01C9-45B8-BC29-0877E16269D6}" destId="{7840CE1B-2464-4289-B418-12904C5D46CE}" srcOrd="2" destOrd="0" presId="urn:microsoft.com/office/officeart/2018/2/layout/IconVerticalSolidList"/>
    <dgm:cxn modelId="{3F44C565-7FFB-4A68-99E4-AC437FE954ED}" type="presParOf" srcId="{2862063A-01C9-45B8-BC29-0877E16269D6}" destId="{0F75F18A-3C22-462D-9DAB-5E8D88D9A51B}" srcOrd="3" destOrd="0" presId="urn:microsoft.com/office/officeart/2018/2/layout/IconVerticalSolidList"/>
    <dgm:cxn modelId="{4A49B124-E089-4890-B36F-962056FA9588}" type="presParOf" srcId="{44164630-2F05-47D6-AD96-D9713C7C94EA}" destId="{AC2B0169-D740-4583-96BE-D8F87AC7FE01}" srcOrd="3" destOrd="0" presId="urn:microsoft.com/office/officeart/2018/2/layout/IconVerticalSolidList"/>
    <dgm:cxn modelId="{8CF64B13-46A8-42CA-8DD2-87241C9E1D4B}" type="presParOf" srcId="{44164630-2F05-47D6-AD96-D9713C7C94EA}" destId="{9602AFE8-70EE-42FC-9CD5-A2E6AA3E2091}" srcOrd="4" destOrd="0" presId="urn:microsoft.com/office/officeart/2018/2/layout/IconVerticalSolidList"/>
    <dgm:cxn modelId="{8CB9CD9D-905C-4263-9E48-D0A18051D03C}" type="presParOf" srcId="{9602AFE8-70EE-42FC-9CD5-A2E6AA3E2091}" destId="{B231036C-5FBE-4605-8393-F1B6359EE169}" srcOrd="0" destOrd="0" presId="urn:microsoft.com/office/officeart/2018/2/layout/IconVerticalSolidList"/>
    <dgm:cxn modelId="{82828E1A-3E6B-4878-B080-25C2C978B9AE}" type="presParOf" srcId="{9602AFE8-70EE-42FC-9CD5-A2E6AA3E2091}" destId="{A64BFE9C-AA80-43CE-8FF6-8D33BAD07C57}" srcOrd="1" destOrd="0" presId="urn:microsoft.com/office/officeart/2018/2/layout/IconVerticalSolidList"/>
    <dgm:cxn modelId="{07115384-BCC9-4BBA-9940-4283AA60CBB1}" type="presParOf" srcId="{9602AFE8-70EE-42FC-9CD5-A2E6AA3E2091}" destId="{2D725CFB-B072-491A-B436-3AD21D0542FE}" srcOrd="2" destOrd="0" presId="urn:microsoft.com/office/officeart/2018/2/layout/IconVerticalSolidList"/>
    <dgm:cxn modelId="{8EE77B3E-8046-4DAA-9D80-2E3511DF47D2}" type="presParOf" srcId="{9602AFE8-70EE-42FC-9CD5-A2E6AA3E2091}" destId="{556AE736-B6E0-4DC7-8429-5ADFCF947C4F}" srcOrd="3" destOrd="0" presId="urn:microsoft.com/office/officeart/2018/2/layout/IconVerticalSolidList"/>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3001724-5C5A-402A-B907-ECA89FAFA97F}" type="doc">
      <dgm:prSet loTypeId="urn:microsoft.com/office/officeart/2018/2/layout/IconVerticalSolidList" loCatId="icon" qsTypeId="urn:microsoft.com/office/officeart/2005/8/quickstyle/simple1" qsCatId="simple" csTypeId="urn:microsoft.com/office/officeart/2018/5/colors/Iconchunking_neutralbg_colorful5" csCatId="colorful" phldr="1"/>
      <dgm:spPr/>
    </dgm:pt>
    <dgm:pt modelId="{6FA86730-1CE5-4EBE-A9BA-FC19829C945A}">
      <dgm:prSet phldrT="[Text]"/>
      <dgm:spPr/>
      <dgm:t>
        <a:bodyPr/>
        <a:lstStyle/>
        <a:p>
          <a:pPr>
            <a:lnSpc>
              <a:spcPct val="100000"/>
            </a:lnSpc>
          </a:pPr>
          <a:r>
            <a:rPr lang="en-US" dirty="0"/>
            <a:t>Consultation</a:t>
          </a:r>
        </a:p>
      </dgm:t>
    </dgm:pt>
    <dgm:pt modelId="{A1BB3DDB-A2CF-407F-9044-E3AC1B808421}" type="parTrans" cxnId="{ACB259CB-0782-437C-AE91-04CE095D2AE5}">
      <dgm:prSet/>
      <dgm:spPr/>
      <dgm:t>
        <a:bodyPr/>
        <a:lstStyle/>
        <a:p>
          <a:endParaRPr lang="en-US"/>
        </a:p>
      </dgm:t>
    </dgm:pt>
    <dgm:pt modelId="{F397379E-0BDA-46CE-8393-B1D10C55E1BA}" type="sibTrans" cxnId="{ACB259CB-0782-437C-AE91-04CE095D2AE5}">
      <dgm:prSet/>
      <dgm:spPr/>
      <dgm:t>
        <a:bodyPr/>
        <a:lstStyle/>
        <a:p>
          <a:endParaRPr lang="en-US"/>
        </a:p>
      </dgm:t>
    </dgm:pt>
    <dgm:pt modelId="{F7214975-5AC4-4CF8-9015-322498751A8A}">
      <dgm:prSet phldrT="[Text]"/>
      <dgm:spPr/>
      <dgm:t>
        <a:bodyPr/>
        <a:lstStyle/>
        <a:p>
          <a:pPr>
            <a:lnSpc>
              <a:spcPct val="100000"/>
            </a:lnSpc>
          </a:pPr>
          <a:r>
            <a:rPr lang="en-US" dirty="0"/>
            <a:t>Planning</a:t>
          </a:r>
        </a:p>
      </dgm:t>
    </dgm:pt>
    <dgm:pt modelId="{51AC1870-5B81-422A-9A2E-E1F58EF50843}" type="parTrans" cxnId="{B7CE7116-0D68-4E90-AA49-C97B6B372915}">
      <dgm:prSet/>
      <dgm:spPr/>
      <dgm:t>
        <a:bodyPr/>
        <a:lstStyle/>
        <a:p>
          <a:endParaRPr lang="en-US"/>
        </a:p>
      </dgm:t>
    </dgm:pt>
    <dgm:pt modelId="{CE7BE2A3-5633-4666-BB75-6164E26282D5}" type="sibTrans" cxnId="{B7CE7116-0D68-4E90-AA49-C97B6B372915}">
      <dgm:prSet/>
      <dgm:spPr/>
      <dgm:t>
        <a:bodyPr/>
        <a:lstStyle/>
        <a:p>
          <a:endParaRPr lang="en-US"/>
        </a:p>
      </dgm:t>
    </dgm:pt>
    <dgm:pt modelId="{6ABE9384-859D-4C4C-B983-2B1E39A8B348}">
      <dgm:prSet phldrT="[Text]"/>
      <dgm:spPr/>
      <dgm:t>
        <a:bodyPr/>
        <a:lstStyle/>
        <a:p>
          <a:pPr>
            <a:lnSpc>
              <a:spcPct val="100000"/>
            </a:lnSpc>
          </a:pPr>
          <a:r>
            <a:rPr lang="en-US" dirty="0"/>
            <a:t>Consideration</a:t>
          </a:r>
        </a:p>
      </dgm:t>
    </dgm:pt>
    <dgm:pt modelId="{012549DD-A1CA-4571-A981-CFD78093EB20}" type="sibTrans" cxnId="{929B611D-ADB7-45E4-812D-4E288BD2D31C}">
      <dgm:prSet/>
      <dgm:spPr/>
      <dgm:t>
        <a:bodyPr/>
        <a:lstStyle/>
        <a:p>
          <a:endParaRPr lang="en-US"/>
        </a:p>
      </dgm:t>
    </dgm:pt>
    <dgm:pt modelId="{4C63E530-1425-407B-8508-FAC57680DEF0}" type="parTrans" cxnId="{929B611D-ADB7-45E4-812D-4E288BD2D31C}">
      <dgm:prSet/>
      <dgm:spPr/>
      <dgm:t>
        <a:bodyPr/>
        <a:lstStyle/>
        <a:p>
          <a:endParaRPr lang="en-US"/>
        </a:p>
      </dgm:t>
    </dgm:pt>
    <dgm:pt modelId="{44164630-2F05-47D6-AD96-D9713C7C94EA}" type="pres">
      <dgm:prSet presAssocID="{53001724-5C5A-402A-B907-ECA89FAFA97F}" presName="root" presStyleCnt="0">
        <dgm:presLayoutVars>
          <dgm:dir/>
          <dgm:resizeHandles val="exact"/>
        </dgm:presLayoutVars>
      </dgm:prSet>
      <dgm:spPr/>
    </dgm:pt>
    <dgm:pt modelId="{BBB5EE06-EDF8-41BB-B38A-75BA74195339}" type="pres">
      <dgm:prSet presAssocID="{6FA86730-1CE5-4EBE-A9BA-FC19829C945A}" presName="compNode" presStyleCnt="0"/>
      <dgm:spPr/>
    </dgm:pt>
    <dgm:pt modelId="{BD3976FF-3460-411F-BC23-D0B68261F465}" type="pres">
      <dgm:prSet presAssocID="{6FA86730-1CE5-4EBE-A9BA-FC19829C945A}" presName="bgRect" presStyleLbl="bgShp" presStyleIdx="0" presStyleCnt="3"/>
      <dgm:spPr/>
    </dgm:pt>
    <dgm:pt modelId="{55596134-9829-4D70-890A-C69BBF81D77E}" type="pres">
      <dgm:prSet presAssocID="{6FA86730-1CE5-4EBE-A9BA-FC19829C945A}"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Gears"/>
        </a:ext>
      </dgm:extLst>
    </dgm:pt>
    <dgm:pt modelId="{EF52B154-BE74-4151-893E-30A55BCE1232}" type="pres">
      <dgm:prSet presAssocID="{6FA86730-1CE5-4EBE-A9BA-FC19829C945A}" presName="spaceRect" presStyleCnt="0"/>
      <dgm:spPr/>
    </dgm:pt>
    <dgm:pt modelId="{317AA252-427D-40A4-8C7D-92392117FEF6}" type="pres">
      <dgm:prSet presAssocID="{6FA86730-1CE5-4EBE-A9BA-FC19829C945A}" presName="parTx" presStyleLbl="revTx" presStyleIdx="0" presStyleCnt="3">
        <dgm:presLayoutVars>
          <dgm:chMax val="0"/>
          <dgm:chPref val="0"/>
        </dgm:presLayoutVars>
      </dgm:prSet>
      <dgm:spPr/>
    </dgm:pt>
    <dgm:pt modelId="{DB828AB6-BF3C-4FBC-936A-ABF577D4A72E}" type="pres">
      <dgm:prSet presAssocID="{F397379E-0BDA-46CE-8393-B1D10C55E1BA}" presName="sibTrans" presStyleCnt="0"/>
      <dgm:spPr/>
    </dgm:pt>
    <dgm:pt modelId="{2862063A-01C9-45B8-BC29-0877E16269D6}" type="pres">
      <dgm:prSet presAssocID="{6ABE9384-859D-4C4C-B983-2B1E39A8B348}" presName="compNode" presStyleCnt="0"/>
      <dgm:spPr/>
    </dgm:pt>
    <dgm:pt modelId="{5DD1A591-E379-4123-AFEF-0E0E1C78A6C8}" type="pres">
      <dgm:prSet presAssocID="{6ABE9384-859D-4C4C-B983-2B1E39A8B348}" presName="bgRect" presStyleLbl="bgShp" presStyleIdx="1" presStyleCnt="3"/>
      <dgm:spPr/>
    </dgm:pt>
    <dgm:pt modelId="{FCE68459-8AC8-4D4B-8B2A-B85347F651AB}" type="pres">
      <dgm:prSet presAssocID="{6ABE9384-859D-4C4C-B983-2B1E39A8B348}"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agnifying glass"/>
        </a:ext>
      </dgm:extLst>
    </dgm:pt>
    <dgm:pt modelId="{7840CE1B-2464-4289-B418-12904C5D46CE}" type="pres">
      <dgm:prSet presAssocID="{6ABE9384-859D-4C4C-B983-2B1E39A8B348}" presName="spaceRect" presStyleCnt="0"/>
      <dgm:spPr/>
    </dgm:pt>
    <dgm:pt modelId="{0F75F18A-3C22-462D-9DAB-5E8D88D9A51B}" type="pres">
      <dgm:prSet presAssocID="{6ABE9384-859D-4C4C-B983-2B1E39A8B348}" presName="parTx" presStyleLbl="revTx" presStyleIdx="1" presStyleCnt="3">
        <dgm:presLayoutVars>
          <dgm:chMax val="0"/>
          <dgm:chPref val="0"/>
        </dgm:presLayoutVars>
      </dgm:prSet>
      <dgm:spPr/>
    </dgm:pt>
    <dgm:pt modelId="{AC2B0169-D740-4583-96BE-D8F87AC7FE01}" type="pres">
      <dgm:prSet presAssocID="{012549DD-A1CA-4571-A981-CFD78093EB20}" presName="sibTrans" presStyleCnt="0"/>
      <dgm:spPr/>
    </dgm:pt>
    <dgm:pt modelId="{9602AFE8-70EE-42FC-9CD5-A2E6AA3E2091}" type="pres">
      <dgm:prSet presAssocID="{F7214975-5AC4-4CF8-9015-322498751A8A}" presName="compNode" presStyleCnt="0"/>
      <dgm:spPr/>
    </dgm:pt>
    <dgm:pt modelId="{B231036C-5FBE-4605-8393-F1B6359EE169}" type="pres">
      <dgm:prSet presAssocID="{F7214975-5AC4-4CF8-9015-322498751A8A}" presName="bgRect" presStyleLbl="bgShp" presStyleIdx="2" presStyleCnt="3"/>
      <dgm:spPr/>
    </dgm:pt>
    <dgm:pt modelId="{A64BFE9C-AA80-43CE-8FF6-8D33BAD07C57}" type="pres">
      <dgm:prSet presAssocID="{F7214975-5AC4-4CF8-9015-322498751A8A}"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Daily Calendar"/>
        </a:ext>
      </dgm:extLst>
    </dgm:pt>
    <dgm:pt modelId="{2D725CFB-B072-491A-B436-3AD21D0542FE}" type="pres">
      <dgm:prSet presAssocID="{F7214975-5AC4-4CF8-9015-322498751A8A}" presName="spaceRect" presStyleCnt="0"/>
      <dgm:spPr/>
    </dgm:pt>
    <dgm:pt modelId="{556AE736-B6E0-4DC7-8429-5ADFCF947C4F}" type="pres">
      <dgm:prSet presAssocID="{F7214975-5AC4-4CF8-9015-322498751A8A}" presName="parTx" presStyleLbl="revTx" presStyleIdx="2" presStyleCnt="3">
        <dgm:presLayoutVars>
          <dgm:chMax val="0"/>
          <dgm:chPref val="0"/>
        </dgm:presLayoutVars>
      </dgm:prSet>
      <dgm:spPr/>
    </dgm:pt>
  </dgm:ptLst>
  <dgm:cxnLst>
    <dgm:cxn modelId="{B7CE7116-0D68-4E90-AA49-C97B6B372915}" srcId="{53001724-5C5A-402A-B907-ECA89FAFA97F}" destId="{F7214975-5AC4-4CF8-9015-322498751A8A}" srcOrd="2" destOrd="0" parTransId="{51AC1870-5B81-422A-9A2E-E1F58EF50843}" sibTransId="{CE7BE2A3-5633-4666-BB75-6164E26282D5}"/>
    <dgm:cxn modelId="{C278E51C-1E7B-4715-8BF4-31B839DEA668}" type="presOf" srcId="{53001724-5C5A-402A-B907-ECA89FAFA97F}" destId="{44164630-2F05-47D6-AD96-D9713C7C94EA}" srcOrd="0" destOrd="0" presId="urn:microsoft.com/office/officeart/2018/2/layout/IconVerticalSolidList"/>
    <dgm:cxn modelId="{929B611D-ADB7-45E4-812D-4E288BD2D31C}" srcId="{53001724-5C5A-402A-B907-ECA89FAFA97F}" destId="{6ABE9384-859D-4C4C-B983-2B1E39A8B348}" srcOrd="1" destOrd="0" parTransId="{4C63E530-1425-407B-8508-FAC57680DEF0}" sibTransId="{012549DD-A1CA-4571-A981-CFD78093EB20}"/>
    <dgm:cxn modelId="{ECB8CDA8-540A-4AF0-BF77-51777FB03BA0}" type="presOf" srcId="{6ABE9384-859D-4C4C-B983-2B1E39A8B348}" destId="{0F75F18A-3C22-462D-9DAB-5E8D88D9A51B}" srcOrd="0" destOrd="0" presId="urn:microsoft.com/office/officeart/2018/2/layout/IconVerticalSolidList"/>
    <dgm:cxn modelId="{2D3DFFC7-D14C-4EF4-BBE7-C4F707C53194}" type="presOf" srcId="{F7214975-5AC4-4CF8-9015-322498751A8A}" destId="{556AE736-B6E0-4DC7-8429-5ADFCF947C4F}" srcOrd="0" destOrd="0" presId="urn:microsoft.com/office/officeart/2018/2/layout/IconVerticalSolidList"/>
    <dgm:cxn modelId="{ACB259CB-0782-437C-AE91-04CE095D2AE5}" srcId="{53001724-5C5A-402A-B907-ECA89FAFA97F}" destId="{6FA86730-1CE5-4EBE-A9BA-FC19829C945A}" srcOrd="0" destOrd="0" parTransId="{A1BB3DDB-A2CF-407F-9044-E3AC1B808421}" sibTransId="{F397379E-0BDA-46CE-8393-B1D10C55E1BA}"/>
    <dgm:cxn modelId="{CF068ED7-5027-4B01-8CD8-AC0A91F03782}" type="presOf" srcId="{6FA86730-1CE5-4EBE-A9BA-FC19829C945A}" destId="{317AA252-427D-40A4-8C7D-92392117FEF6}" srcOrd="0" destOrd="0" presId="urn:microsoft.com/office/officeart/2018/2/layout/IconVerticalSolidList"/>
    <dgm:cxn modelId="{780F6799-3ACA-4940-811D-520DDEED4D0D}" type="presParOf" srcId="{44164630-2F05-47D6-AD96-D9713C7C94EA}" destId="{BBB5EE06-EDF8-41BB-B38A-75BA74195339}" srcOrd="0" destOrd="0" presId="urn:microsoft.com/office/officeart/2018/2/layout/IconVerticalSolidList"/>
    <dgm:cxn modelId="{2F5F2C65-1665-4694-82E8-B5DD1A2DAB24}" type="presParOf" srcId="{BBB5EE06-EDF8-41BB-B38A-75BA74195339}" destId="{BD3976FF-3460-411F-BC23-D0B68261F465}" srcOrd="0" destOrd="0" presId="urn:microsoft.com/office/officeart/2018/2/layout/IconVerticalSolidList"/>
    <dgm:cxn modelId="{F9C61D2C-DF63-4D15-903B-AB875DF93C7C}" type="presParOf" srcId="{BBB5EE06-EDF8-41BB-B38A-75BA74195339}" destId="{55596134-9829-4D70-890A-C69BBF81D77E}" srcOrd="1" destOrd="0" presId="urn:microsoft.com/office/officeart/2018/2/layout/IconVerticalSolidList"/>
    <dgm:cxn modelId="{D3BF4653-547D-4C88-941F-F02E81377725}" type="presParOf" srcId="{BBB5EE06-EDF8-41BB-B38A-75BA74195339}" destId="{EF52B154-BE74-4151-893E-30A55BCE1232}" srcOrd="2" destOrd="0" presId="urn:microsoft.com/office/officeart/2018/2/layout/IconVerticalSolidList"/>
    <dgm:cxn modelId="{5CB68D58-AAE4-4B8E-AD65-D64C4AB543B3}" type="presParOf" srcId="{BBB5EE06-EDF8-41BB-B38A-75BA74195339}" destId="{317AA252-427D-40A4-8C7D-92392117FEF6}" srcOrd="3" destOrd="0" presId="urn:microsoft.com/office/officeart/2018/2/layout/IconVerticalSolidList"/>
    <dgm:cxn modelId="{0546CACF-1E74-47EC-A1D6-B5DB05E69837}" type="presParOf" srcId="{44164630-2F05-47D6-AD96-D9713C7C94EA}" destId="{DB828AB6-BF3C-4FBC-936A-ABF577D4A72E}" srcOrd="1" destOrd="0" presId="urn:microsoft.com/office/officeart/2018/2/layout/IconVerticalSolidList"/>
    <dgm:cxn modelId="{362D8147-D5A4-41DD-B5B2-4D011A8DEA3C}" type="presParOf" srcId="{44164630-2F05-47D6-AD96-D9713C7C94EA}" destId="{2862063A-01C9-45B8-BC29-0877E16269D6}" srcOrd="2" destOrd="0" presId="urn:microsoft.com/office/officeart/2018/2/layout/IconVerticalSolidList"/>
    <dgm:cxn modelId="{977823E4-538D-4C65-9BB1-1E6BE20D3A46}" type="presParOf" srcId="{2862063A-01C9-45B8-BC29-0877E16269D6}" destId="{5DD1A591-E379-4123-AFEF-0E0E1C78A6C8}" srcOrd="0" destOrd="0" presId="urn:microsoft.com/office/officeart/2018/2/layout/IconVerticalSolidList"/>
    <dgm:cxn modelId="{393A46A7-E843-49EF-A87C-E7AA088CDDB2}" type="presParOf" srcId="{2862063A-01C9-45B8-BC29-0877E16269D6}" destId="{FCE68459-8AC8-4D4B-8B2A-B85347F651AB}" srcOrd="1" destOrd="0" presId="urn:microsoft.com/office/officeart/2018/2/layout/IconVerticalSolidList"/>
    <dgm:cxn modelId="{030D5E38-46A4-4153-81F2-B9675445CA04}" type="presParOf" srcId="{2862063A-01C9-45B8-BC29-0877E16269D6}" destId="{7840CE1B-2464-4289-B418-12904C5D46CE}" srcOrd="2" destOrd="0" presId="urn:microsoft.com/office/officeart/2018/2/layout/IconVerticalSolidList"/>
    <dgm:cxn modelId="{E35D1E6B-247E-449E-86B8-2B6D884FBC01}" type="presParOf" srcId="{2862063A-01C9-45B8-BC29-0877E16269D6}" destId="{0F75F18A-3C22-462D-9DAB-5E8D88D9A51B}" srcOrd="3" destOrd="0" presId="urn:microsoft.com/office/officeart/2018/2/layout/IconVerticalSolidList"/>
    <dgm:cxn modelId="{4B1A1B32-F0C1-4D60-AE3F-B05EC1434622}" type="presParOf" srcId="{44164630-2F05-47D6-AD96-D9713C7C94EA}" destId="{AC2B0169-D740-4583-96BE-D8F87AC7FE01}" srcOrd="3" destOrd="0" presId="urn:microsoft.com/office/officeart/2018/2/layout/IconVerticalSolidList"/>
    <dgm:cxn modelId="{F63F04BA-CDAE-4055-9D12-310DA9A58413}" type="presParOf" srcId="{44164630-2F05-47D6-AD96-D9713C7C94EA}" destId="{9602AFE8-70EE-42FC-9CD5-A2E6AA3E2091}" srcOrd="4" destOrd="0" presId="urn:microsoft.com/office/officeart/2018/2/layout/IconVerticalSolidList"/>
    <dgm:cxn modelId="{7E5BAA77-C127-4F0A-B22F-682476824982}" type="presParOf" srcId="{9602AFE8-70EE-42FC-9CD5-A2E6AA3E2091}" destId="{B231036C-5FBE-4605-8393-F1B6359EE169}" srcOrd="0" destOrd="0" presId="urn:microsoft.com/office/officeart/2018/2/layout/IconVerticalSolidList"/>
    <dgm:cxn modelId="{6804D05E-6FD5-4588-8609-BE7270EF6A54}" type="presParOf" srcId="{9602AFE8-70EE-42FC-9CD5-A2E6AA3E2091}" destId="{A64BFE9C-AA80-43CE-8FF6-8D33BAD07C57}" srcOrd="1" destOrd="0" presId="urn:microsoft.com/office/officeart/2018/2/layout/IconVerticalSolidList"/>
    <dgm:cxn modelId="{90D2F8DD-8B6E-41A6-8E98-1AA043CC0C95}" type="presParOf" srcId="{9602AFE8-70EE-42FC-9CD5-A2E6AA3E2091}" destId="{2D725CFB-B072-491A-B436-3AD21D0542FE}" srcOrd="2" destOrd="0" presId="urn:microsoft.com/office/officeart/2018/2/layout/IconVerticalSolidList"/>
    <dgm:cxn modelId="{4DAFF18D-73B9-40D2-A33E-6F67C04EDAB2}" type="presParOf" srcId="{9602AFE8-70EE-42FC-9CD5-A2E6AA3E2091}" destId="{556AE736-B6E0-4DC7-8429-5ADFCF947C4F}" srcOrd="3" destOrd="0" presId="urn:microsoft.com/office/officeart/2018/2/layout/IconVerticalSolidList"/>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3001724-5C5A-402A-B907-ECA89FAFA97F}" type="doc">
      <dgm:prSet loTypeId="urn:microsoft.com/office/officeart/2018/2/layout/IconVerticalSolidList" loCatId="icon" qsTypeId="urn:microsoft.com/office/officeart/2005/8/quickstyle/simple1" qsCatId="simple" csTypeId="urn:microsoft.com/office/officeart/2018/5/colors/Iconchunking_neutralbg_colorful5" csCatId="colorful" phldr="1"/>
      <dgm:spPr/>
    </dgm:pt>
    <dgm:pt modelId="{6FA86730-1CE5-4EBE-A9BA-FC19829C945A}">
      <dgm:prSet phldrT="[Text]"/>
      <dgm:spPr/>
      <dgm:t>
        <a:bodyPr/>
        <a:lstStyle/>
        <a:p>
          <a:pPr>
            <a:lnSpc>
              <a:spcPct val="100000"/>
            </a:lnSpc>
          </a:pPr>
          <a:r>
            <a:rPr lang="en-US" dirty="0"/>
            <a:t>Consultation</a:t>
          </a:r>
        </a:p>
      </dgm:t>
    </dgm:pt>
    <dgm:pt modelId="{A1BB3DDB-A2CF-407F-9044-E3AC1B808421}" type="parTrans" cxnId="{ACB259CB-0782-437C-AE91-04CE095D2AE5}">
      <dgm:prSet/>
      <dgm:spPr/>
      <dgm:t>
        <a:bodyPr/>
        <a:lstStyle/>
        <a:p>
          <a:endParaRPr lang="en-US"/>
        </a:p>
      </dgm:t>
    </dgm:pt>
    <dgm:pt modelId="{F397379E-0BDA-46CE-8393-B1D10C55E1BA}" type="sibTrans" cxnId="{ACB259CB-0782-437C-AE91-04CE095D2AE5}">
      <dgm:prSet/>
      <dgm:spPr/>
      <dgm:t>
        <a:bodyPr/>
        <a:lstStyle/>
        <a:p>
          <a:endParaRPr lang="en-US"/>
        </a:p>
      </dgm:t>
    </dgm:pt>
    <dgm:pt modelId="{F7214975-5AC4-4CF8-9015-322498751A8A}">
      <dgm:prSet phldrT="[Text]"/>
      <dgm:spPr/>
      <dgm:t>
        <a:bodyPr/>
        <a:lstStyle/>
        <a:p>
          <a:pPr>
            <a:lnSpc>
              <a:spcPct val="100000"/>
            </a:lnSpc>
          </a:pPr>
          <a:r>
            <a:rPr lang="en-US" dirty="0"/>
            <a:t>Planning</a:t>
          </a:r>
        </a:p>
      </dgm:t>
    </dgm:pt>
    <dgm:pt modelId="{51AC1870-5B81-422A-9A2E-E1F58EF50843}" type="parTrans" cxnId="{B7CE7116-0D68-4E90-AA49-C97B6B372915}">
      <dgm:prSet/>
      <dgm:spPr/>
      <dgm:t>
        <a:bodyPr/>
        <a:lstStyle/>
        <a:p>
          <a:endParaRPr lang="en-US"/>
        </a:p>
      </dgm:t>
    </dgm:pt>
    <dgm:pt modelId="{CE7BE2A3-5633-4666-BB75-6164E26282D5}" type="sibTrans" cxnId="{B7CE7116-0D68-4E90-AA49-C97B6B372915}">
      <dgm:prSet/>
      <dgm:spPr/>
      <dgm:t>
        <a:bodyPr/>
        <a:lstStyle/>
        <a:p>
          <a:endParaRPr lang="en-US"/>
        </a:p>
      </dgm:t>
    </dgm:pt>
    <dgm:pt modelId="{6ABE9384-859D-4C4C-B983-2B1E39A8B348}">
      <dgm:prSet phldrT="[Text]"/>
      <dgm:spPr/>
      <dgm:t>
        <a:bodyPr/>
        <a:lstStyle/>
        <a:p>
          <a:pPr>
            <a:lnSpc>
              <a:spcPct val="100000"/>
            </a:lnSpc>
          </a:pPr>
          <a:r>
            <a:rPr lang="en-US" dirty="0"/>
            <a:t>Consideration</a:t>
          </a:r>
        </a:p>
      </dgm:t>
    </dgm:pt>
    <dgm:pt modelId="{012549DD-A1CA-4571-A981-CFD78093EB20}" type="sibTrans" cxnId="{929B611D-ADB7-45E4-812D-4E288BD2D31C}">
      <dgm:prSet/>
      <dgm:spPr/>
      <dgm:t>
        <a:bodyPr/>
        <a:lstStyle/>
        <a:p>
          <a:endParaRPr lang="en-US"/>
        </a:p>
      </dgm:t>
    </dgm:pt>
    <dgm:pt modelId="{4C63E530-1425-407B-8508-FAC57680DEF0}" type="parTrans" cxnId="{929B611D-ADB7-45E4-812D-4E288BD2D31C}">
      <dgm:prSet/>
      <dgm:spPr/>
      <dgm:t>
        <a:bodyPr/>
        <a:lstStyle/>
        <a:p>
          <a:endParaRPr lang="en-US"/>
        </a:p>
      </dgm:t>
    </dgm:pt>
    <dgm:pt modelId="{44164630-2F05-47D6-AD96-D9713C7C94EA}" type="pres">
      <dgm:prSet presAssocID="{53001724-5C5A-402A-B907-ECA89FAFA97F}" presName="root" presStyleCnt="0">
        <dgm:presLayoutVars>
          <dgm:dir/>
          <dgm:resizeHandles val="exact"/>
        </dgm:presLayoutVars>
      </dgm:prSet>
      <dgm:spPr/>
    </dgm:pt>
    <dgm:pt modelId="{BBB5EE06-EDF8-41BB-B38A-75BA74195339}" type="pres">
      <dgm:prSet presAssocID="{6FA86730-1CE5-4EBE-A9BA-FC19829C945A}" presName="compNode" presStyleCnt="0"/>
      <dgm:spPr/>
    </dgm:pt>
    <dgm:pt modelId="{BD3976FF-3460-411F-BC23-D0B68261F465}" type="pres">
      <dgm:prSet presAssocID="{6FA86730-1CE5-4EBE-A9BA-FC19829C945A}" presName="bgRect" presStyleLbl="bgShp" presStyleIdx="0" presStyleCnt="3"/>
      <dgm:spPr/>
    </dgm:pt>
    <dgm:pt modelId="{55596134-9829-4D70-890A-C69BBF81D77E}" type="pres">
      <dgm:prSet presAssocID="{6FA86730-1CE5-4EBE-A9BA-FC19829C945A}"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Gears"/>
        </a:ext>
      </dgm:extLst>
    </dgm:pt>
    <dgm:pt modelId="{EF52B154-BE74-4151-893E-30A55BCE1232}" type="pres">
      <dgm:prSet presAssocID="{6FA86730-1CE5-4EBE-A9BA-FC19829C945A}" presName="spaceRect" presStyleCnt="0"/>
      <dgm:spPr/>
    </dgm:pt>
    <dgm:pt modelId="{317AA252-427D-40A4-8C7D-92392117FEF6}" type="pres">
      <dgm:prSet presAssocID="{6FA86730-1CE5-4EBE-A9BA-FC19829C945A}" presName="parTx" presStyleLbl="revTx" presStyleIdx="0" presStyleCnt="3">
        <dgm:presLayoutVars>
          <dgm:chMax val="0"/>
          <dgm:chPref val="0"/>
        </dgm:presLayoutVars>
      </dgm:prSet>
      <dgm:spPr/>
    </dgm:pt>
    <dgm:pt modelId="{DB828AB6-BF3C-4FBC-936A-ABF577D4A72E}" type="pres">
      <dgm:prSet presAssocID="{F397379E-0BDA-46CE-8393-B1D10C55E1BA}" presName="sibTrans" presStyleCnt="0"/>
      <dgm:spPr/>
    </dgm:pt>
    <dgm:pt modelId="{2862063A-01C9-45B8-BC29-0877E16269D6}" type="pres">
      <dgm:prSet presAssocID="{6ABE9384-859D-4C4C-B983-2B1E39A8B348}" presName="compNode" presStyleCnt="0"/>
      <dgm:spPr/>
    </dgm:pt>
    <dgm:pt modelId="{5DD1A591-E379-4123-AFEF-0E0E1C78A6C8}" type="pres">
      <dgm:prSet presAssocID="{6ABE9384-859D-4C4C-B983-2B1E39A8B348}" presName="bgRect" presStyleLbl="bgShp" presStyleIdx="1" presStyleCnt="3"/>
      <dgm:spPr/>
    </dgm:pt>
    <dgm:pt modelId="{FCE68459-8AC8-4D4B-8B2A-B85347F651AB}" type="pres">
      <dgm:prSet presAssocID="{6ABE9384-859D-4C4C-B983-2B1E39A8B348}"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agnifying glass"/>
        </a:ext>
      </dgm:extLst>
    </dgm:pt>
    <dgm:pt modelId="{7840CE1B-2464-4289-B418-12904C5D46CE}" type="pres">
      <dgm:prSet presAssocID="{6ABE9384-859D-4C4C-B983-2B1E39A8B348}" presName="spaceRect" presStyleCnt="0"/>
      <dgm:spPr/>
    </dgm:pt>
    <dgm:pt modelId="{0F75F18A-3C22-462D-9DAB-5E8D88D9A51B}" type="pres">
      <dgm:prSet presAssocID="{6ABE9384-859D-4C4C-B983-2B1E39A8B348}" presName="parTx" presStyleLbl="revTx" presStyleIdx="1" presStyleCnt="3">
        <dgm:presLayoutVars>
          <dgm:chMax val="0"/>
          <dgm:chPref val="0"/>
        </dgm:presLayoutVars>
      </dgm:prSet>
      <dgm:spPr/>
    </dgm:pt>
    <dgm:pt modelId="{AC2B0169-D740-4583-96BE-D8F87AC7FE01}" type="pres">
      <dgm:prSet presAssocID="{012549DD-A1CA-4571-A981-CFD78093EB20}" presName="sibTrans" presStyleCnt="0"/>
      <dgm:spPr/>
    </dgm:pt>
    <dgm:pt modelId="{9602AFE8-70EE-42FC-9CD5-A2E6AA3E2091}" type="pres">
      <dgm:prSet presAssocID="{F7214975-5AC4-4CF8-9015-322498751A8A}" presName="compNode" presStyleCnt="0"/>
      <dgm:spPr/>
    </dgm:pt>
    <dgm:pt modelId="{B231036C-5FBE-4605-8393-F1B6359EE169}" type="pres">
      <dgm:prSet presAssocID="{F7214975-5AC4-4CF8-9015-322498751A8A}" presName="bgRect" presStyleLbl="bgShp" presStyleIdx="2" presStyleCnt="3"/>
      <dgm:spPr/>
    </dgm:pt>
    <dgm:pt modelId="{A64BFE9C-AA80-43CE-8FF6-8D33BAD07C57}" type="pres">
      <dgm:prSet presAssocID="{F7214975-5AC4-4CF8-9015-322498751A8A}"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Daily Calendar"/>
        </a:ext>
      </dgm:extLst>
    </dgm:pt>
    <dgm:pt modelId="{2D725CFB-B072-491A-B436-3AD21D0542FE}" type="pres">
      <dgm:prSet presAssocID="{F7214975-5AC4-4CF8-9015-322498751A8A}" presName="spaceRect" presStyleCnt="0"/>
      <dgm:spPr/>
    </dgm:pt>
    <dgm:pt modelId="{556AE736-B6E0-4DC7-8429-5ADFCF947C4F}" type="pres">
      <dgm:prSet presAssocID="{F7214975-5AC4-4CF8-9015-322498751A8A}" presName="parTx" presStyleLbl="revTx" presStyleIdx="2" presStyleCnt="3">
        <dgm:presLayoutVars>
          <dgm:chMax val="0"/>
          <dgm:chPref val="0"/>
        </dgm:presLayoutVars>
      </dgm:prSet>
      <dgm:spPr/>
    </dgm:pt>
  </dgm:ptLst>
  <dgm:cxnLst>
    <dgm:cxn modelId="{91A7D513-47DF-4102-B274-A5F735940E50}" type="presOf" srcId="{6FA86730-1CE5-4EBE-A9BA-FC19829C945A}" destId="{317AA252-427D-40A4-8C7D-92392117FEF6}" srcOrd="0" destOrd="0" presId="urn:microsoft.com/office/officeart/2018/2/layout/IconVerticalSolidList"/>
    <dgm:cxn modelId="{B7CE7116-0D68-4E90-AA49-C97B6B372915}" srcId="{53001724-5C5A-402A-B907-ECA89FAFA97F}" destId="{F7214975-5AC4-4CF8-9015-322498751A8A}" srcOrd="2" destOrd="0" parTransId="{51AC1870-5B81-422A-9A2E-E1F58EF50843}" sibTransId="{CE7BE2A3-5633-4666-BB75-6164E26282D5}"/>
    <dgm:cxn modelId="{929B611D-ADB7-45E4-812D-4E288BD2D31C}" srcId="{53001724-5C5A-402A-B907-ECA89FAFA97F}" destId="{6ABE9384-859D-4C4C-B983-2B1E39A8B348}" srcOrd="1" destOrd="0" parTransId="{4C63E530-1425-407B-8508-FAC57680DEF0}" sibTransId="{012549DD-A1CA-4571-A981-CFD78093EB20}"/>
    <dgm:cxn modelId="{4AD89396-354F-4DF3-8B31-F33C1384C8B8}" type="presOf" srcId="{53001724-5C5A-402A-B907-ECA89FAFA97F}" destId="{44164630-2F05-47D6-AD96-D9713C7C94EA}" srcOrd="0" destOrd="0" presId="urn:microsoft.com/office/officeart/2018/2/layout/IconVerticalSolidList"/>
    <dgm:cxn modelId="{2E01FDC5-B371-4DEB-9DFF-4C15AA5E2C04}" type="presOf" srcId="{6ABE9384-859D-4C4C-B983-2B1E39A8B348}" destId="{0F75F18A-3C22-462D-9DAB-5E8D88D9A51B}" srcOrd="0" destOrd="0" presId="urn:microsoft.com/office/officeart/2018/2/layout/IconVerticalSolidList"/>
    <dgm:cxn modelId="{ACB259CB-0782-437C-AE91-04CE095D2AE5}" srcId="{53001724-5C5A-402A-B907-ECA89FAFA97F}" destId="{6FA86730-1CE5-4EBE-A9BA-FC19829C945A}" srcOrd="0" destOrd="0" parTransId="{A1BB3DDB-A2CF-407F-9044-E3AC1B808421}" sibTransId="{F397379E-0BDA-46CE-8393-B1D10C55E1BA}"/>
    <dgm:cxn modelId="{782BBADE-B950-4603-BA0C-D850F36B1831}" type="presOf" srcId="{F7214975-5AC4-4CF8-9015-322498751A8A}" destId="{556AE736-B6E0-4DC7-8429-5ADFCF947C4F}" srcOrd="0" destOrd="0" presId="urn:microsoft.com/office/officeart/2018/2/layout/IconVerticalSolidList"/>
    <dgm:cxn modelId="{ED601BFF-F0A4-4D07-9351-42B2E1552D6E}" type="presParOf" srcId="{44164630-2F05-47D6-AD96-D9713C7C94EA}" destId="{BBB5EE06-EDF8-41BB-B38A-75BA74195339}" srcOrd="0" destOrd="0" presId="urn:microsoft.com/office/officeart/2018/2/layout/IconVerticalSolidList"/>
    <dgm:cxn modelId="{4F706BC3-A51D-4D4B-ABF9-25CEA7A59E06}" type="presParOf" srcId="{BBB5EE06-EDF8-41BB-B38A-75BA74195339}" destId="{BD3976FF-3460-411F-BC23-D0B68261F465}" srcOrd="0" destOrd="0" presId="urn:microsoft.com/office/officeart/2018/2/layout/IconVerticalSolidList"/>
    <dgm:cxn modelId="{0B8389C0-74C3-4D54-92AB-C50830769410}" type="presParOf" srcId="{BBB5EE06-EDF8-41BB-B38A-75BA74195339}" destId="{55596134-9829-4D70-890A-C69BBF81D77E}" srcOrd="1" destOrd="0" presId="urn:microsoft.com/office/officeart/2018/2/layout/IconVerticalSolidList"/>
    <dgm:cxn modelId="{0C32FA52-679E-454E-8F5B-F438921D824A}" type="presParOf" srcId="{BBB5EE06-EDF8-41BB-B38A-75BA74195339}" destId="{EF52B154-BE74-4151-893E-30A55BCE1232}" srcOrd="2" destOrd="0" presId="urn:microsoft.com/office/officeart/2018/2/layout/IconVerticalSolidList"/>
    <dgm:cxn modelId="{F22737AD-1081-4D78-B282-8DA798754348}" type="presParOf" srcId="{BBB5EE06-EDF8-41BB-B38A-75BA74195339}" destId="{317AA252-427D-40A4-8C7D-92392117FEF6}" srcOrd="3" destOrd="0" presId="urn:microsoft.com/office/officeart/2018/2/layout/IconVerticalSolidList"/>
    <dgm:cxn modelId="{9EEF8383-363A-4461-86A5-5616CD767668}" type="presParOf" srcId="{44164630-2F05-47D6-AD96-D9713C7C94EA}" destId="{DB828AB6-BF3C-4FBC-936A-ABF577D4A72E}" srcOrd="1" destOrd="0" presId="urn:microsoft.com/office/officeart/2018/2/layout/IconVerticalSolidList"/>
    <dgm:cxn modelId="{04AD3A3B-BF2F-4194-94C6-0A48E0CC4E6E}" type="presParOf" srcId="{44164630-2F05-47D6-AD96-D9713C7C94EA}" destId="{2862063A-01C9-45B8-BC29-0877E16269D6}" srcOrd="2" destOrd="0" presId="urn:microsoft.com/office/officeart/2018/2/layout/IconVerticalSolidList"/>
    <dgm:cxn modelId="{162CCDD1-D36D-4B41-A08A-AAC80E05BFB8}" type="presParOf" srcId="{2862063A-01C9-45B8-BC29-0877E16269D6}" destId="{5DD1A591-E379-4123-AFEF-0E0E1C78A6C8}" srcOrd="0" destOrd="0" presId="urn:microsoft.com/office/officeart/2018/2/layout/IconVerticalSolidList"/>
    <dgm:cxn modelId="{9BED9B60-9CEB-47E2-8B5D-5618097A53F7}" type="presParOf" srcId="{2862063A-01C9-45B8-BC29-0877E16269D6}" destId="{FCE68459-8AC8-4D4B-8B2A-B85347F651AB}" srcOrd="1" destOrd="0" presId="urn:microsoft.com/office/officeart/2018/2/layout/IconVerticalSolidList"/>
    <dgm:cxn modelId="{BB327B9D-57C7-4508-A212-EC3C81A8DDB6}" type="presParOf" srcId="{2862063A-01C9-45B8-BC29-0877E16269D6}" destId="{7840CE1B-2464-4289-B418-12904C5D46CE}" srcOrd="2" destOrd="0" presId="urn:microsoft.com/office/officeart/2018/2/layout/IconVerticalSolidList"/>
    <dgm:cxn modelId="{9EC204B6-5BB2-4549-B8DD-A2A3C8BCDAF2}" type="presParOf" srcId="{2862063A-01C9-45B8-BC29-0877E16269D6}" destId="{0F75F18A-3C22-462D-9DAB-5E8D88D9A51B}" srcOrd="3" destOrd="0" presId="urn:microsoft.com/office/officeart/2018/2/layout/IconVerticalSolidList"/>
    <dgm:cxn modelId="{40D437EC-0EC3-4EC7-B7EA-64D03F0DF0B0}" type="presParOf" srcId="{44164630-2F05-47D6-AD96-D9713C7C94EA}" destId="{AC2B0169-D740-4583-96BE-D8F87AC7FE01}" srcOrd="3" destOrd="0" presId="urn:microsoft.com/office/officeart/2018/2/layout/IconVerticalSolidList"/>
    <dgm:cxn modelId="{F4C55EDE-3328-4147-8DF3-606D0E7254DA}" type="presParOf" srcId="{44164630-2F05-47D6-AD96-D9713C7C94EA}" destId="{9602AFE8-70EE-42FC-9CD5-A2E6AA3E2091}" srcOrd="4" destOrd="0" presId="urn:microsoft.com/office/officeart/2018/2/layout/IconVerticalSolidList"/>
    <dgm:cxn modelId="{C77B72CF-B4DC-4CDD-A40D-02ABB4176B30}" type="presParOf" srcId="{9602AFE8-70EE-42FC-9CD5-A2E6AA3E2091}" destId="{B231036C-5FBE-4605-8393-F1B6359EE169}" srcOrd="0" destOrd="0" presId="urn:microsoft.com/office/officeart/2018/2/layout/IconVerticalSolidList"/>
    <dgm:cxn modelId="{F6197250-8E74-4D7C-9135-C3FC0F68648A}" type="presParOf" srcId="{9602AFE8-70EE-42FC-9CD5-A2E6AA3E2091}" destId="{A64BFE9C-AA80-43CE-8FF6-8D33BAD07C57}" srcOrd="1" destOrd="0" presId="urn:microsoft.com/office/officeart/2018/2/layout/IconVerticalSolidList"/>
    <dgm:cxn modelId="{457A4058-5209-4662-998A-385543DBD962}" type="presParOf" srcId="{9602AFE8-70EE-42FC-9CD5-A2E6AA3E2091}" destId="{2D725CFB-B072-491A-B436-3AD21D0542FE}" srcOrd="2" destOrd="0" presId="urn:microsoft.com/office/officeart/2018/2/layout/IconVerticalSolidList"/>
    <dgm:cxn modelId="{A069439E-AB12-4FAE-A0F5-207DECCB7A97}" type="presParOf" srcId="{9602AFE8-70EE-42FC-9CD5-A2E6AA3E2091}" destId="{556AE736-B6E0-4DC7-8429-5ADFCF947C4F}"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3001724-5C5A-402A-B907-ECA89FAFA97F}" type="doc">
      <dgm:prSet loTypeId="urn:microsoft.com/office/officeart/2018/2/layout/IconVerticalSolidList" loCatId="icon" qsTypeId="urn:microsoft.com/office/officeart/2005/8/quickstyle/simple1" qsCatId="simple" csTypeId="urn:microsoft.com/office/officeart/2018/5/colors/Iconchunking_neutralbg_colorful5" csCatId="colorful" phldr="1"/>
      <dgm:spPr/>
    </dgm:pt>
    <dgm:pt modelId="{6FA86730-1CE5-4EBE-A9BA-FC19829C945A}">
      <dgm:prSet phldrT="[Text]"/>
      <dgm:spPr/>
      <dgm:t>
        <a:bodyPr/>
        <a:lstStyle/>
        <a:p>
          <a:pPr>
            <a:lnSpc>
              <a:spcPct val="100000"/>
            </a:lnSpc>
          </a:pPr>
          <a:r>
            <a:rPr lang="en-US" dirty="0"/>
            <a:t>Consultation</a:t>
          </a:r>
        </a:p>
      </dgm:t>
    </dgm:pt>
    <dgm:pt modelId="{A1BB3DDB-A2CF-407F-9044-E3AC1B808421}" type="parTrans" cxnId="{ACB259CB-0782-437C-AE91-04CE095D2AE5}">
      <dgm:prSet/>
      <dgm:spPr/>
      <dgm:t>
        <a:bodyPr/>
        <a:lstStyle/>
        <a:p>
          <a:endParaRPr lang="en-US"/>
        </a:p>
      </dgm:t>
    </dgm:pt>
    <dgm:pt modelId="{F397379E-0BDA-46CE-8393-B1D10C55E1BA}" type="sibTrans" cxnId="{ACB259CB-0782-437C-AE91-04CE095D2AE5}">
      <dgm:prSet/>
      <dgm:spPr/>
      <dgm:t>
        <a:bodyPr/>
        <a:lstStyle/>
        <a:p>
          <a:endParaRPr lang="en-US"/>
        </a:p>
      </dgm:t>
    </dgm:pt>
    <dgm:pt modelId="{F7214975-5AC4-4CF8-9015-322498751A8A}">
      <dgm:prSet phldrT="[Text]"/>
      <dgm:spPr/>
      <dgm:t>
        <a:bodyPr/>
        <a:lstStyle/>
        <a:p>
          <a:pPr>
            <a:lnSpc>
              <a:spcPct val="100000"/>
            </a:lnSpc>
          </a:pPr>
          <a:r>
            <a:rPr lang="en-US" dirty="0"/>
            <a:t>Planning</a:t>
          </a:r>
        </a:p>
      </dgm:t>
    </dgm:pt>
    <dgm:pt modelId="{51AC1870-5B81-422A-9A2E-E1F58EF50843}" type="parTrans" cxnId="{B7CE7116-0D68-4E90-AA49-C97B6B372915}">
      <dgm:prSet/>
      <dgm:spPr/>
      <dgm:t>
        <a:bodyPr/>
        <a:lstStyle/>
        <a:p>
          <a:endParaRPr lang="en-US"/>
        </a:p>
      </dgm:t>
    </dgm:pt>
    <dgm:pt modelId="{CE7BE2A3-5633-4666-BB75-6164E26282D5}" type="sibTrans" cxnId="{B7CE7116-0D68-4E90-AA49-C97B6B372915}">
      <dgm:prSet/>
      <dgm:spPr/>
      <dgm:t>
        <a:bodyPr/>
        <a:lstStyle/>
        <a:p>
          <a:endParaRPr lang="en-US"/>
        </a:p>
      </dgm:t>
    </dgm:pt>
    <dgm:pt modelId="{6ABE9384-859D-4C4C-B983-2B1E39A8B348}">
      <dgm:prSet phldrT="[Text]"/>
      <dgm:spPr/>
      <dgm:t>
        <a:bodyPr/>
        <a:lstStyle/>
        <a:p>
          <a:pPr>
            <a:lnSpc>
              <a:spcPct val="100000"/>
            </a:lnSpc>
          </a:pPr>
          <a:r>
            <a:rPr lang="en-US" dirty="0"/>
            <a:t>Consideration</a:t>
          </a:r>
        </a:p>
      </dgm:t>
    </dgm:pt>
    <dgm:pt modelId="{012549DD-A1CA-4571-A981-CFD78093EB20}" type="sibTrans" cxnId="{929B611D-ADB7-45E4-812D-4E288BD2D31C}">
      <dgm:prSet/>
      <dgm:spPr/>
      <dgm:t>
        <a:bodyPr/>
        <a:lstStyle/>
        <a:p>
          <a:endParaRPr lang="en-US"/>
        </a:p>
      </dgm:t>
    </dgm:pt>
    <dgm:pt modelId="{4C63E530-1425-407B-8508-FAC57680DEF0}" type="parTrans" cxnId="{929B611D-ADB7-45E4-812D-4E288BD2D31C}">
      <dgm:prSet/>
      <dgm:spPr/>
      <dgm:t>
        <a:bodyPr/>
        <a:lstStyle/>
        <a:p>
          <a:endParaRPr lang="en-US"/>
        </a:p>
      </dgm:t>
    </dgm:pt>
    <dgm:pt modelId="{44164630-2F05-47D6-AD96-D9713C7C94EA}" type="pres">
      <dgm:prSet presAssocID="{53001724-5C5A-402A-B907-ECA89FAFA97F}" presName="root" presStyleCnt="0">
        <dgm:presLayoutVars>
          <dgm:dir/>
          <dgm:resizeHandles val="exact"/>
        </dgm:presLayoutVars>
      </dgm:prSet>
      <dgm:spPr/>
    </dgm:pt>
    <dgm:pt modelId="{BBB5EE06-EDF8-41BB-B38A-75BA74195339}" type="pres">
      <dgm:prSet presAssocID="{6FA86730-1CE5-4EBE-A9BA-FC19829C945A}" presName="compNode" presStyleCnt="0"/>
      <dgm:spPr/>
    </dgm:pt>
    <dgm:pt modelId="{BD3976FF-3460-411F-BC23-D0B68261F465}" type="pres">
      <dgm:prSet presAssocID="{6FA86730-1CE5-4EBE-A9BA-FC19829C945A}" presName="bgRect" presStyleLbl="bgShp" presStyleIdx="0" presStyleCnt="3"/>
      <dgm:spPr/>
    </dgm:pt>
    <dgm:pt modelId="{55596134-9829-4D70-890A-C69BBF81D77E}" type="pres">
      <dgm:prSet presAssocID="{6FA86730-1CE5-4EBE-A9BA-FC19829C945A}"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Gears"/>
        </a:ext>
      </dgm:extLst>
    </dgm:pt>
    <dgm:pt modelId="{EF52B154-BE74-4151-893E-30A55BCE1232}" type="pres">
      <dgm:prSet presAssocID="{6FA86730-1CE5-4EBE-A9BA-FC19829C945A}" presName="spaceRect" presStyleCnt="0"/>
      <dgm:spPr/>
    </dgm:pt>
    <dgm:pt modelId="{317AA252-427D-40A4-8C7D-92392117FEF6}" type="pres">
      <dgm:prSet presAssocID="{6FA86730-1CE5-4EBE-A9BA-FC19829C945A}" presName="parTx" presStyleLbl="revTx" presStyleIdx="0" presStyleCnt="3">
        <dgm:presLayoutVars>
          <dgm:chMax val="0"/>
          <dgm:chPref val="0"/>
        </dgm:presLayoutVars>
      </dgm:prSet>
      <dgm:spPr/>
    </dgm:pt>
    <dgm:pt modelId="{DB828AB6-BF3C-4FBC-936A-ABF577D4A72E}" type="pres">
      <dgm:prSet presAssocID="{F397379E-0BDA-46CE-8393-B1D10C55E1BA}" presName="sibTrans" presStyleCnt="0"/>
      <dgm:spPr/>
    </dgm:pt>
    <dgm:pt modelId="{2862063A-01C9-45B8-BC29-0877E16269D6}" type="pres">
      <dgm:prSet presAssocID="{6ABE9384-859D-4C4C-B983-2B1E39A8B348}" presName="compNode" presStyleCnt="0"/>
      <dgm:spPr/>
    </dgm:pt>
    <dgm:pt modelId="{5DD1A591-E379-4123-AFEF-0E0E1C78A6C8}" type="pres">
      <dgm:prSet presAssocID="{6ABE9384-859D-4C4C-B983-2B1E39A8B348}" presName="bgRect" presStyleLbl="bgShp" presStyleIdx="1" presStyleCnt="3"/>
      <dgm:spPr/>
    </dgm:pt>
    <dgm:pt modelId="{FCE68459-8AC8-4D4B-8B2A-B85347F651AB}" type="pres">
      <dgm:prSet presAssocID="{6ABE9384-859D-4C4C-B983-2B1E39A8B348}"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agnifying glass"/>
        </a:ext>
      </dgm:extLst>
    </dgm:pt>
    <dgm:pt modelId="{7840CE1B-2464-4289-B418-12904C5D46CE}" type="pres">
      <dgm:prSet presAssocID="{6ABE9384-859D-4C4C-B983-2B1E39A8B348}" presName="spaceRect" presStyleCnt="0"/>
      <dgm:spPr/>
    </dgm:pt>
    <dgm:pt modelId="{0F75F18A-3C22-462D-9DAB-5E8D88D9A51B}" type="pres">
      <dgm:prSet presAssocID="{6ABE9384-859D-4C4C-B983-2B1E39A8B348}" presName="parTx" presStyleLbl="revTx" presStyleIdx="1" presStyleCnt="3">
        <dgm:presLayoutVars>
          <dgm:chMax val="0"/>
          <dgm:chPref val="0"/>
        </dgm:presLayoutVars>
      </dgm:prSet>
      <dgm:spPr/>
    </dgm:pt>
    <dgm:pt modelId="{AC2B0169-D740-4583-96BE-D8F87AC7FE01}" type="pres">
      <dgm:prSet presAssocID="{012549DD-A1CA-4571-A981-CFD78093EB20}" presName="sibTrans" presStyleCnt="0"/>
      <dgm:spPr/>
    </dgm:pt>
    <dgm:pt modelId="{9602AFE8-70EE-42FC-9CD5-A2E6AA3E2091}" type="pres">
      <dgm:prSet presAssocID="{F7214975-5AC4-4CF8-9015-322498751A8A}" presName="compNode" presStyleCnt="0"/>
      <dgm:spPr/>
    </dgm:pt>
    <dgm:pt modelId="{B231036C-5FBE-4605-8393-F1B6359EE169}" type="pres">
      <dgm:prSet presAssocID="{F7214975-5AC4-4CF8-9015-322498751A8A}" presName="bgRect" presStyleLbl="bgShp" presStyleIdx="2" presStyleCnt="3"/>
      <dgm:spPr/>
    </dgm:pt>
    <dgm:pt modelId="{A64BFE9C-AA80-43CE-8FF6-8D33BAD07C57}" type="pres">
      <dgm:prSet presAssocID="{F7214975-5AC4-4CF8-9015-322498751A8A}"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Daily Calendar"/>
        </a:ext>
      </dgm:extLst>
    </dgm:pt>
    <dgm:pt modelId="{2D725CFB-B072-491A-B436-3AD21D0542FE}" type="pres">
      <dgm:prSet presAssocID="{F7214975-5AC4-4CF8-9015-322498751A8A}" presName="spaceRect" presStyleCnt="0"/>
      <dgm:spPr/>
    </dgm:pt>
    <dgm:pt modelId="{556AE736-B6E0-4DC7-8429-5ADFCF947C4F}" type="pres">
      <dgm:prSet presAssocID="{F7214975-5AC4-4CF8-9015-322498751A8A}" presName="parTx" presStyleLbl="revTx" presStyleIdx="2" presStyleCnt="3">
        <dgm:presLayoutVars>
          <dgm:chMax val="0"/>
          <dgm:chPref val="0"/>
        </dgm:presLayoutVars>
      </dgm:prSet>
      <dgm:spPr/>
    </dgm:pt>
  </dgm:ptLst>
  <dgm:cxnLst>
    <dgm:cxn modelId="{B7CE7116-0D68-4E90-AA49-C97B6B372915}" srcId="{53001724-5C5A-402A-B907-ECA89FAFA97F}" destId="{F7214975-5AC4-4CF8-9015-322498751A8A}" srcOrd="2" destOrd="0" parTransId="{51AC1870-5B81-422A-9A2E-E1F58EF50843}" sibTransId="{CE7BE2A3-5633-4666-BB75-6164E26282D5}"/>
    <dgm:cxn modelId="{929B611D-ADB7-45E4-812D-4E288BD2D31C}" srcId="{53001724-5C5A-402A-B907-ECA89FAFA97F}" destId="{6ABE9384-859D-4C4C-B983-2B1E39A8B348}" srcOrd="1" destOrd="0" parTransId="{4C63E530-1425-407B-8508-FAC57680DEF0}" sibTransId="{012549DD-A1CA-4571-A981-CFD78093EB20}"/>
    <dgm:cxn modelId="{2C14CF21-3D14-4689-8A97-2382E3A14970}" type="presOf" srcId="{F7214975-5AC4-4CF8-9015-322498751A8A}" destId="{556AE736-B6E0-4DC7-8429-5ADFCF947C4F}" srcOrd="0" destOrd="0" presId="urn:microsoft.com/office/officeart/2018/2/layout/IconVerticalSolidList"/>
    <dgm:cxn modelId="{462383CA-705B-4AF4-B1CB-D8D4B052C898}" type="presOf" srcId="{6FA86730-1CE5-4EBE-A9BA-FC19829C945A}" destId="{317AA252-427D-40A4-8C7D-92392117FEF6}" srcOrd="0" destOrd="0" presId="urn:microsoft.com/office/officeart/2018/2/layout/IconVerticalSolidList"/>
    <dgm:cxn modelId="{ACB259CB-0782-437C-AE91-04CE095D2AE5}" srcId="{53001724-5C5A-402A-B907-ECA89FAFA97F}" destId="{6FA86730-1CE5-4EBE-A9BA-FC19829C945A}" srcOrd="0" destOrd="0" parTransId="{A1BB3DDB-A2CF-407F-9044-E3AC1B808421}" sibTransId="{F397379E-0BDA-46CE-8393-B1D10C55E1BA}"/>
    <dgm:cxn modelId="{DF8DABE1-0FF7-49BB-A653-647D809083E0}" type="presOf" srcId="{53001724-5C5A-402A-B907-ECA89FAFA97F}" destId="{44164630-2F05-47D6-AD96-D9713C7C94EA}" srcOrd="0" destOrd="0" presId="urn:microsoft.com/office/officeart/2018/2/layout/IconVerticalSolidList"/>
    <dgm:cxn modelId="{92F80AE6-0534-4C67-886A-2CE2284FF850}" type="presOf" srcId="{6ABE9384-859D-4C4C-B983-2B1E39A8B348}" destId="{0F75F18A-3C22-462D-9DAB-5E8D88D9A51B}" srcOrd="0" destOrd="0" presId="urn:microsoft.com/office/officeart/2018/2/layout/IconVerticalSolidList"/>
    <dgm:cxn modelId="{26446069-6E75-45BE-9132-F9D87A88A89F}" type="presParOf" srcId="{44164630-2F05-47D6-AD96-D9713C7C94EA}" destId="{BBB5EE06-EDF8-41BB-B38A-75BA74195339}" srcOrd="0" destOrd="0" presId="urn:microsoft.com/office/officeart/2018/2/layout/IconVerticalSolidList"/>
    <dgm:cxn modelId="{13344422-439C-40A0-AFB9-A9C51FD86D17}" type="presParOf" srcId="{BBB5EE06-EDF8-41BB-B38A-75BA74195339}" destId="{BD3976FF-3460-411F-BC23-D0B68261F465}" srcOrd="0" destOrd="0" presId="urn:microsoft.com/office/officeart/2018/2/layout/IconVerticalSolidList"/>
    <dgm:cxn modelId="{8E96DAEA-BE53-422C-ADF9-62384BB905B6}" type="presParOf" srcId="{BBB5EE06-EDF8-41BB-B38A-75BA74195339}" destId="{55596134-9829-4D70-890A-C69BBF81D77E}" srcOrd="1" destOrd="0" presId="urn:microsoft.com/office/officeart/2018/2/layout/IconVerticalSolidList"/>
    <dgm:cxn modelId="{918C692D-5E3C-49B6-975A-50D6A2858E32}" type="presParOf" srcId="{BBB5EE06-EDF8-41BB-B38A-75BA74195339}" destId="{EF52B154-BE74-4151-893E-30A55BCE1232}" srcOrd="2" destOrd="0" presId="urn:microsoft.com/office/officeart/2018/2/layout/IconVerticalSolidList"/>
    <dgm:cxn modelId="{F5F184C5-3ABC-41BC-BD84-639C8BE2ECD0}" type="presParOf" srcId="{BBB5EE06-EDF8-41BB-B38A-75BA74195339}" destId="{317AA252-427D-40A4-8C7D-92392117FEF6}" srcOrd="3" destOrd="0" presId="urn:microsoft.com/office/officeart/2018/2/layout/IconVerticalSolidList"/>
    <dgm:cxn modelId="{D9BF6380-D81B-4927-8BC4-415C9D918C06}" type="presParOf" srcId="{44164630-2F05-47D6-AD96-D9713C7C94EA}" destId="{DB828AB6-BF3C-4FBC-936A-ABF577D4A72E}" srcOrd="1" destOrd="0" presId="urn:microsoft.com/office/officeart/2018/2/layout/IconVerticalSolidList"/>
    <dgm:cxn modelId="{06637EF4-C82D-4B19-9CEB-9CDFE5D381DC}" type="presParOf" srcId="{44164630-2F05-47D6-AD96-D9713C7C94EA}" destId="{2862063A-01C9-45B8-BC29-0877E16269D6}" srcOrd="2" destOrd="0" presId="urn:microsoft.com/office/officeart/2018/2/layout/IconVerticalSolidList"/>
    <dgm:cxn modelId="{D425EEC2-011A-407D-A846-0F027C7CDEFB}" type="presParOf" srcId="{2862063A-01C9-45B8-BC29-0877E16269D6}" destId="{5DD1A591-E379-4123-AFEF-0E0E1C78A6C8}" srcOrd="0" destOrd="0" presId="urn:microsoft.com/office/officeart/2018/2/layout/IconVerticalSolidList"/>
    <dgm:cxn modelId="{69803866-D8B3-4A47-A585-40881ED4052A}" type="presParOf" srcId="{2862063A-01C9-45B8-BC29-0877E16269D6}" destId="{FCE68459-8AC8-4D4B-8B2A-B85347F651AB}" srcOrd="1" destOrd="0" presId="urn:microsoft.com/office/officeart/2018/2/layout/IconVerticalSolidList"/>
    <dgm:cxn modelId="{97CDDA56-641A-4F42-A8B1-F30F97E1CEAF}" type="presParOf" srcId="{2862063A-01C9-45B8-BC29-0877E16269D6}" destId="{7840CE1B-2464-4289-B418-12904C5D46CE}" srcOrd="2" destOrd="0" presId="urn:microsoft.com/office/officeart/2018/2/layout/IconVerticalSolidList"/>
    <dgm:cxn modelId="{6BA62F1C-757D-4B8E-8AE4-E4542B92187E}" type="presParOf" srcId="{2862063A-01C9-45B8-BC29-0877E16269D6}" destId="{0F75F18A-3C22-462D-9DAB-5E8D88D9A51B}" srcOrd="3" destOrd="0" presId="urn:microsoft.com/office/officeart/2018/2/layout/IconVerticalSolidList"/>
    <dgm:cxn modelId="{31B205A1-132E-40DC-9E7B-342A67827688}" type="presParOf" srcId="{44164630-2F05-47D6-AD96-D9713C7C94EA}" destId="{AC2B0169-D740-4583-96BE-D8F87AC7FE01}" srcOrd="3" destOrd="0" presId="urn:microsoft.com/office/officeart/2018/2/layout/IconVerticalSolidList"/>
    <dgm:cxn modelId="{EE648B75-264A-4D55-B5F7-73C239133D4D}" type="presParOf" srcId="{44164630-2F05-47D6-AD96-D9713C7C94EA}" destId="{9602AFE8-70EE-42FC-9CD5-A2E6AA3E2091}" srcOrd="4" destOrd="0" presId="urn:microsoft.com/office/officeart/2018/2/layout/IconVerticalSolidList"/>
    <dgm:cxn modelId="{C8848B0E-9EE0-4905-8BB4-E3169878A4F4}" type="presParOf" srcId="{9602AFE8-70EE-42FC-9CD5-A2E6AA3E2091}" destId="{B231036C-5FBE-4605-8393-F1B6359EE169}" srcOrd="0" destOrd="0" presId="urn:microsoft.com/office/officeart/2018/2/layout/IconVerticalSolidList"/>
    <dgm:cxn modelId="{E8BA5EEB-3D60-4AA1-AEA1-ED30E41D023C}" type="presParOf" srcId="{9602AFE8-70EE-42FC-9CD5-A2E6AA3E2091}" destId="{A64BFE9C-AA80-43CE-8FF6-8D33BAD07C57}" srcOrd="1" destOrd="0" presId="urn:microsoft.com/office/officeart/2018/2/layout/IconVerticalSolidList"/>
    <dgm:cxn modelId="{BFDE9576-8946-4FA2-BAEA-D5B4913DA454}" type="presParOf" srcId="{9602AFE8-70EE-42FC-9CD5-A2E6AA3E2091}" destId="{2D725CFB-B072-491A-B436-3AD21D0542FE}" srcOrd="2" destOrd="0" presId="urn:microsoft.com/office/officeart/2018/2/layout/IconVerticalSolidList"/>
    <dgm:cxn modelId="{94C58C12-9602-4C90-BC77-F5FE625E6BF5}" type="presParOf" srcId="{9602AFE8-70EE-42FC-9CD5-A2E6AA3E2091}" destId="{556AE736-B6E0-4DC7-8429-5ADFCF947C4F}" srcOrd="3" destOrd="0" presId="urn:microsoft.com/office/officeart/2018/2/layout/IconVerticalSolidList"/>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3001724-5C5A-402A-B907-ECA89FAFA97F}" type="doc">
      <dgm:prSet loTypeId="urn:microsoft.com/office/officeart/2018/2/layout/IconVerticalSolidList" loCatId="icon" qsTypeId="urn:microsoft.com/office/officeart/2005/8/quickstyle/simple1" qsCatId="simple" csTypeId="urn:microsoft.com/office/officeart/2018/5/colors/Iconchunking_neutralbg_colorful5" csCatId="colorful" phldr="1"/>
      <dgm:spPr/>
    </dgm:pt>
    <dgm:pt modelId="{6FA86730-1CE5-4EBE-A9BA-FC19829C945A}">
      <dgm:prSet phldrT="[Text]"/>
      <dgm:spPr/>
      <dgm:t>
        <a:bodyPr/>
        <a:lstStyle/>
        <a:p>
          <a:pPr>
            <a:lnSpc>
              <a:spcPct val="100000"/>
            </a:lnSpc>
          </a:pPr>
          <a:r>
            <a:rPr lang="en-US" dirty="0"/>
            <a:t>Consultation</a:t>
          </a:r>
        </a:p>
      </dgm:t>
    </dgm:pt>
    <dgm:pt modelId="{A1BB3DDB-A2CF-407F-9044-E3AC1B808421}" type="parTrans" cxnId="{ACB259CB-0782-437C-AE91-04CE095D2AE5}">
      <dgm:prSet/>
      <dgm:spPr/>
      <dgm:t>
        <a:bodyPr/>
        <a:lstStyle/>
        <a:p>
          <a:endParaRPr lang="en-US"/>
        </a:p>
      </dgm:t>
    </dgm:pt>
    <dgm:pt modelId="{F397379E-0BDA-46CE-8393-B1D10C55E1BA}" type="sibTrans" cxnId="{ACB259CB-0782-437C-AE91-04CE095D2AE5}">
      <dgm:prSet/>
      <dgm:spPr/>
      <dgm:t>
        <a:bodyPr/>
        <a:lstStyle/>
        <a:p>
          <a:endParaRPr lang="en-US"/>
        </a:p>
      </dgm:t>
    </dgm:pt>
    <dgm:pt modelId="{F7214975-5AC4-4CF8-9015-322498751A8A}">
      <dgm:prSet phldrT="[Text]"/>
      <dgm:spPr/>
      <dgm:t>
        <a:bodyPr/>
        <a:lstStyle/>
        <a:p>
          <a:pPr>
            <a:lnSpc>
              <a:spcPct val="100000"/>
            </a:lnSpc>
          </a:pPr>
          <a:r>
            <a:rPr lang="en-US" dirty="0"/>
            <a:t>Planning</a:t>
          </a:r>
        </a:p>
      </dgm:t>
    </dgm:pt>
    <dgm:pt modelId="{51AC1870-5B81-422A-9A2E-E1F58EF50843}" type="parTrans" cxnId="{B7CE7116-0D68-4E90-AA49-C97B6B372915}">
      <dgm:prSet/>
      <dgm:spPr/>
      <dgm:t>
        <a:bodyPr/>
        <a:lstStyle/>
        <a:p>
          <a:endParaRPr lang="en-US"/>
        </a:p>
      </dgm:t>
    </dgm:pt>
    <dgm:pt modelId="{CE7BE2A3-5633-4666-BB75-6164E26282D5}" type="sibTrans" cxnId="{B7CE7116-0D68-4E90-AA49-C97B6B372915}">
      <dgm:prSet/>
      <dgm:spPr/>
      <dgm:t>
        <a:bodyPr/>
        <a:lstStyle/>
        <a:p>
          <a:endParaRPr lang="en-US"/>
        </a:p>
      </dgm:t>
    </dgm:pt>
    <dgm:pt modelId="{6ABE9384-859D-4C4C-B983-2B1E39A8B348}">
      <dgm:prSet phldrT="[Text]"/>
      <dgm:spPr/>
      <dgm:t>
        <a:bodyPr/>
        <a:lstStyle/>
        <a:p>
          <a:pPr>
            <a:lnSpc>
              <a:spcPct val="100000"/>
            </a:lnSpc>
          </a:pPr>
          <a:r>
            <a:rPr lang="en-US" dirty="0"/>
            <a:t>Consideration</a:t>
          </a:r>
        </a:p>
      </dgm:t>
    </dgm:pt>
    <dgm:pt modelId="{012549DD-A1CA-4571-A981-CFD78093EB20}" type="sibTrans" cxnId="{929B611D-ADB7-45E4-812D-4E288BD2D31C}">
      <dgm:prSet/>
      <dgm:spPr/>
      <dgm:t>
        <a:bodyPr/>
        <a:lstStyle/>
        <a:p>
          <a:endParaRPr lang="en-US"/>
        </a:p>
      </dgm:t>
    </dgm:pt>
    <dgm:pt modelId="{4C63E530-1425-407B-8508-FAC57680DEF0}" type="parTrans" cxnId="{929B611D-ADB7-45E4-812D-4E288BD2D31C}">
      <dgm:prSet/>
      <dgm:spPr/>
      <dgm:t>
        <a:bodyPr/>
        <a:lstStyle/>
        <a:p>
          <a:endParaRPr lang="en-US"/>
        </a:p>
      </dgm:t>
    </dgm:pt>
    <dgm:pt modelId="{44164630-2F05-47D6-AD96-D9713C7C94EA}" type="pres">
      <dgm:prSet presAssocID="{53001724-5C5A-402A-B907-ECA89FAFA97F}" presName="root" presStyleCnt="0">
        <dgm:presLayoutVars>
          <dgm:dir/>
          <dgm:resizeHandles val="exact"/>
        </dgm:presLayoutVars>
      </dgm:prSet>
      <dgm:spPr/>
    </dgm:pt>
    <dgm:pt modelId="{BBB5EE06-EDF8-41BB-B38A-75BA74195339}" type="pres">
      <dgm:prSet presAssocID="{6FA86730-1CE5-4EBE-A9BA-FC19829C945A}" presName="compNode" presStyleCnt="0"/>
      <dgm:spPr/>
    </dgm:pt>
    <dgm:pt modelId="{BD3976FF-3460-411F-BC23-D0B68261F465}" type="pres">
      <dgm:prSet presAssocID="{6FA86730-1CE5-4EBE-A9BA-FC19829C945A}" presName="bgRect" presStyleLbl="bgShp" presStyleIdx="0" presStyleCnt="3"/>
      <dgm:spPr/>
    </dgm:pt>
    <dgm:pt modelId="{55596134-9829-4D70-890A-C69BBF81D77E}" type="pres">
      <dgm:prSet presAssocID="{6FA86730-1CE5-4EBE-A9BA-FC19829C945A}"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Gears"/>
        </a:ext>
      </dgm:extLst>
    </dgm:pt>
    <dgm:pt modelId="{EF52B154-BE74-4151-893E-30A55BCE1232}" type="pres">
      <dgm:prSet presAssocID="{6FA86730-1CE5-4EBE-A9BA-FC19829C945A}" presName="spaceRect" presStyleCnt="0"/>
      <dgm:spPr/>
    </dgm:pt>
    <dgm:pt modelId="{317AA252-427D-40A4-8C7D-92392117FEF6}" type="pres">
      <dgm:prSet presAssocID="{6FA86730-1CE5-4EBE-A9BA-FC19829C945A}" presName="parTx" presStyleLbl="revTx" presStyleIdx="0" presStyleCnt="3">
        <dgm:presLayoutVars>
          <dgm:chMax val="0"/>
          <dgm:chPref val="0"/>
        </dgm:presLayoutVars>
      </dgm:prSet>
      <dgm:spPr/>
    </dgm:pt>
    <dgm:pt modelId="{DB828AB6-BF3C-4FBC-936A-ABF577D4A72E}" type="pres">
      <dgm:prSet presAssocID="{F397379E-0BDA-46CE-8393-B1D10C55E1BA}" presName="sibTrans" presStyleCnt="0"/>
      <dgm:spPr/>
    </dgm:pt>
    <dgm:pt modelId="{2862063A-01C9-45B8-BC29-0877E16269D6}" type="pres">
      <dgm:prSet presAssocID="{6ABE9384-859D-4C4C-B983-2B1E39A8B348}" presName="compNode" presStyleCnt="0"/>
      <dgm:spPr/>
    </dgm:pt>
    <dgm:pt modelId="{5DD1A591-E379-4123-AFEF-0E0E1C78A6C8}" type="pres">
      <dgm:prSet presAssocID="{6ABE9384-859D-4C4C-B983-2B1E39A8B348}" presName="bgRect" presStyleLbl="bgShp" presStyleIdx="1" presStyleCnt="3"/>
      <dgm:spPr/>
    </dgm:pt>
    <dgm:pt modelId="{FCE68459-8AC8-4D4B-8B2A-B85347F651AB}" type="pres">
      <dgm:prSet presAssocID="{6ABE9384-859D-4C4C-B983-2B1E39A8B348}"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agnifying glass"/>
        </a:ext>
      </dgm:extLst>
    </dgm:pt>
    <dgm:pt modelId="{7840CE1B-2464-4289-B418-12904C5D46CE}" type="pres">
      <dgm:prSet presAssocID="{6ABE9384-859D-4C4C-B983-2B1E39A8B348}" presName="spaceRect" presStyleCnt="0"/>
      <dgm:spPr/>
    </dgm:pt>
    <dgm:pt modelId="{0F75F18A-3C22-462D-9DAB-5E8D88D9A51B}" type="pres">
      <dgm:prSet presAssocID="{6ABE9384-859D-4C4C-B983-2B1E39A8B348}" presName="parTx" presStyleLbl="revTx" presStyleIdx="1" presStyleCnt="3">
        <dgm:presLayoutVars>
          <dgm:chMax val="0"/>
          <dgm:chPref val="0"/>
        </dgm:presLayoutVars>
      </dgm:prSet>
      <dgm:spPr/>
    </dgm:pt>
    <dgm:pt modelId="{AC2B0169-D740-4583-96BE-D8F87AC7FE01}" type="pres">
      <dgm:prSet presAssocID="{012549DD-A1CA-4571-A981-CFD78093EB20}" presName="sibTrans" presStyleCnt="0"/>
      <dgm:spPr/>
    </dgm:pt>
    <dgm:pt modelId="{9602AFE8-70EE-42FC-9CD5-A2E6AA3E2091}" type="pres">
      <dgm:prSet presAssocID="{F7214975-5AC4-4CF8-9015-322498751A8A}" presName="compNode" presStyleCnt="0"/>
      <dgm:spPr/>
    </dgm:pt>
    <dgm:pt modelId="{B231036C-5FBE-4605-8393-F1B6359EE169}" type="pres">
      <dgm:prSet presAssocID="{F7214975-5AC4-4CF8-9015-322498751A8A}" presName="bgRect" presStyleLbl="bgShp" presStyleIdx="2" presStyleCnt="3"/>
      <dgm:spPr/>
    </dgm:pt>
    <dgm:pt modelId="{A64BFE9C-AA80-43CE-8FF6-8D33BAD07C57}" type="pres">
      <dgm:prSet presAssocID="{F7214975-5AC4-4CF8-9015-322498751A8A}"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Daily Calendar"/>
        </a:ext>
      </dgm:extLst>
    </dgm:pt>
    <dgm:pt modelId="{2D725CFB-B072-491A-B436-3AD21D0542FE}" type="pres">
      <dgm:prSet presAssocID="{F7214975-5AC4-4CF8-9015-322498751A8A}" presName="spaceRect" presStyleCnt="0"/>
      <dgm:spPr/>
    </dgm:pt>
    <dgm:pt modelId="{556AE736-B6E0-4DC7-8429-5ADFCF947C4F}" type="pres">
      <dgm:prSet presAssocID="{F7214975-5AC4-4CF8-9015-322498751A8A}" presName="parTx" presStyleLbl="revTx" presStyleIdx="2" presStyleCnt="3">
        <dgm:presLayoutVars>
          <dgm:chMax val="0"/>
          <dgm:chPref val="0"/>
        </dgm:presLayoutVars>
      </dgm:prSet>
      <dgm:spPr/>
    </dgm:pt>
  </dgm:ptLst>
  <dgm:cxnLst>
    <dgm:cxn modelId="{B7CE7116-0D68-4E90-AA49-C97B6B372915}" srcId="{53001724-5C5A-402A-B907-ECA89FAFA97F}" destId="{F7214975-5AC4-4CF8-9015-322498751A8A}" srcOrd="2" destOrd="0" parTransId="{51AC1870-5B81-422A-9A2E-E1F58EF50843}" sibTransId="{CE7BE2A3-5633-4666-BB75-6164E26282D5}"/>
    <dgm:cxn modelId="{929B611D-ADB7-45E4-812D-4E288BD2D31C}" srcId="{53001724-5C5A-402A-B907-ECA89FAFA97F}" destId="{6ABE9384-859D-4C4C-B983-2B1E39A8B348}" srcOrd="1" destOrd="0" parTransId="{4C63E530-1425-407B-8508-FAC57680DEF0}" sibTransId="{012549DD-A1CA-4571-A981-CFD78093EB20}"/>
    <dgm:cxn modelId="{4BA98823-9A22-49F8-8E1E-D9A86E1E27FD}" type="presOf" srcId="{53001724-5C5A-402A-B907-ECA89FAFA97F}" destId="{44164630-2F05-47D6-AD96-D9713C7C94EA}" srcOrd="0" destOrd="0" presId="urn:microsoft.com/office/officeart/2018/2/layout/IconVerticalSolidList"/>
    <dgm:cxn modelId="{71189F35-C223-4F00-B1F4-798D26672EED}" type="presOf" srcId="{6ABE9384-859D-4C4C-B983-2B1E39A8B348}" destId="{0F75F18A-3C22-462D-9DAB-5E8D88D9A51B}" srcOrd="0" destOrd="0" presId="urn:microsoft.com/office/officeart/2018/2/layout/IconVerticalSolidList"/>
    <dgm:cxn modelId="{0A59F573-7EC9-4300-9EE0-BA241AA388DC}" type="presOf" srcId="{6FA86730-1CE5-4EBE-A9BA-FC19829C945A}" destId="{317AA252-427D-40A4-8C7D-92392117FEF6}" srcOrd="0" destOrd="0" presId="urn:microsoft.com/office/officeart/2018/2/layout/IconVerticalSolidList"/>
    <dgm:cxn modelId="{ACB259CB-0782-437C-AE91-04CE095D2AE5}" srcId="{53001724-5C5A-402A-B907-ECA89FAFA97F}" destId="{6FA86730-1CE5-4EBE-A9BA-FC19829C945A}" srcOrd="0" destOrd="0" parTransId="{A1BB3DDB-A2CF-407F-9044-E3AC1B808421}" sibTransId="{F397379E-0BDA-46CE-8393-B1D10C55E1BA}"/>
    <dgm:cxn modelId="{FCC9D5D6-85CB-49ED-A563-7880A4CAD7FC}" type="presOf" srcId="{F7214975-5AC4-4CF8-9015-322498751A8A}" destId="{556AE736-B6E0-4DC7-8429-5ADFCF947C4F}" srcOrd="0" destOrd="0" presId="urn:microsoft.com/office/officeart/2018/2/layout/IconVerticalSolidList"/>
    <dgm:cxn modelId="{31AE1AC7-7893-47EB-9F42-6B0BF656DEE0}" type="presParOf" srcId="{44164630-2F05-47D6-AD96-D9713C7C94EA}" destId="{BBB5EE06-EDF8-41BB-B38A-75BA74195339}" srcOrd="0" destOrd="0" presId="urn:microsoft.com/office/officeart/2018/2/layout/IconVerticalSolidList"/>
    <dgm:cxn modelId="{508533F2-5281-4081-BE63-F277F64FB568}" type="presParOf" srcId="{BBB5EE06-EDF8-41BB-B38A-75BA74195339}" destId="{BD3976FF-3460-411F-BC23-D0B68261F465}" srcOrd="0" destOrd="0" presId="urn:microsoft.com/office/officeart/2018/2/layout/IconVerticalSolidList"/>
    <dgm:cxn modelId="{2357E5DB-1D49-49C8-994E-7A7007362DE1}" type="presParOf" srcId="{BBB5EE06-EDF8-41BB-B38A-75BA74195339}" destId="{55596134-9829-4D70-890A-C69BBF81D77E}" srcOrd="1" destOrd="0" presId="urn:microsoft.com/office/officeart/2018/2/layout/IconVerticalSolidList"/>
    <dgm:cxn modelId="{D54DBD7B-D008-4AD7-8C32-AB096B391C67}" type="presParOf" srcId="{BBB5EE06-EDF8-41BB-B38A-75BA74195339}" destId="{EF52B154-BE74-4151-893E-30A55BCE1232}" srcOrd="2" destOrd="0" presId="urn:microsoft.com/office/officeart/2018/2/layout/IconVerticalSolidList"/>
    <dgm:cxn modelId="{0E3A671E-D224-40F7-9615-77552A469734}" type="presParOf" srcId="{BBB5EE06-EDF8-41BB-B38A-75BA74195339}" destId="{317AA252-427D-40A4-8C7D-92392117FEF6}" srcOrd="3" destOrd="0" presId="urn:microsoft.com/office/officeart/2018/2/layout/IconVerticalSolidList"/>
    <dgm:cxn modelId="{9178070F-F99A-4B2A-8704-AD28688A46A1}" type="presParOf" srcId="{44164630-2F05-47D6-AD96-D9713C7C94EA}" destId="{DB828AB6-BF3C-4FBC-936A-ABF577D4A72E}" srcOrd="1" destOrd="0" presId="urn:microsoft.com/office/officeart/2018/2/layout/IconVerticalSolidList"/>
    <dgm:cxn modelId="{19876F1F-1A57-4349-897E-CE0C64B7EFF8}" type="presParOf" srcId="{44164630-2F05-47D6-AD96-D9713C7C94EA}" destId="{2862063A-01C9-45B8-BC29-0877E16269D6}" srcOrd="2" destOrd="0" presId="urn:microsoft.com/office/officeart/2018/2/layout/IconVerticalSolidList"/>
    <dgm:cxn modelId="{8B3E9777-C763-4825-A4C7-55BC2754E306}" type="presParOf" srcId="{2862063A-01C9-45B8-BC29-0877E16269D6}" destId="{5DD1A591-E379-4123-AFEF-0E0E1C78A6C8}" srcOrd="0" destOrd="0" presId="urn:microsoft.com/office/officeart/2018/2/layout/IconVerticalSolidList"/>
    <dgm:cxn modelId="{BDF25521-EF5E-4222-8BF4-45C861B16A4F}" type="presParOf" srcId="{2862063A-01C9-45B8-BC29-0877E16269D6}" destId="{FCE68459-8AC8-4D4B-8B2A-B85347F651AB}" srcOrd="1" destOrd="0" presId="urn:microsoft.com/office/officeart/2018/2/layout/IconVerticalSolidList"/>
    <dgm:cxn modelId="{4722D6A9-5F68-4F37-97A9-D3CEF1C9CDBD}" type="presParOf" srcId="{2862063A-01C9-45B8-BC29-0877E16269D6}" destId="{7840CE1B-2464-4289-B418-12904C5D46CE}" srcOrd="2" destOrd="0" presId="urn:microsoft.com/office/officeart/2018/2/layout/IconVerticalSolidList"/>
    <dgm:cxn modelId="{0ECA49CB-E860-4297-960E-CDBF476DBB70}" type="presParOf" srcId="{2862063A-01C9-45B8-BC29-0877E16269D6}" destId="{0F75F18A-3C22-462D-9DAB-5E8D88D9A51B}" srcOrd="3" destOrd="0" presId="urn:microsoft.com/office/officeart/2018/2/layout/IconVerticalSolidList"/>
    <dgm:cxn modelId="{3AE5FF38-AAFE-47A8-A4CC-E6B866AEF43B}" type="presParOf" srcId="{44164630-2F05-47D6-AD96-D9713C7C94EA}" destId="{AC2B0169-D740-4583-96BE-D8F87AC7FE01}" srcOrd="3" destOrd="0" presId="urn:microsoft.com/office/officeart/2018/2/layout/IconVerticalSolidList"/>
    <dgm:cxn modelId="{79EACC52-9BC4-4EAB-A74D-CCD32492C460}" type="presParOf" srcId="{44164630-2F05-47D6-AD96-D9713C7C94EA}" destId="{9602AFE8-70EE-42FC-9CD5-A2E6AA3E2091}" srcOrd="4" destOrd="0" presId="urn:microsoft.com/office/officeart/2018/2/layout/IconVerticalSolidList"/>
    <dgm:cxn modelId="{6CC23399-AFAD-468A-898E-86EA01E4127E}" type="presParOf" srcId="{9602AFE8-70EE-42FC-9CD5-A2E6AA3E2091}" destId="{B231036C-5FBE-4605-8393-F1B6359EE169}" srcOrd="0" destOrd="0" presId="urn:microsoft.com/office/officeart/2018/2/layout/IconVerticalSolidList"/>
    <dgm:cxn modelId="{C061AF1C-1717-4DC2-9D12-9E123332D392}" type="presParOf" srcId="{9602AFE8-70EE-42FC-9CD5-A2E6AA3E2091}" destId="{A64BFE9C-AA80-43CE-8FF6-8D33BAD07C57}" srcOrd="1" destOrd="0" presId="urn:microsoft.com/office/officeart/2018/2/layout/IconVerticalSolidList"/>
    <dgm:cxn modelId="{C8051543-596A-49DC-9496-74FBB92A76F3}" type="presParOf" srcId="{9602AFE8-70EE-42FC-9CD5-A2E6AA3E2091}" destId="{2D725CFB-B072-491A-B436-3AD21D0542FE}" srcOrd="2" destOrd="0" presId="urn:microsoft.com/office/officeart/2018/2/layout/IconVerticalSolidList"/>
    <dgm:cxn modelId="{0D01C0B7-0542-4129-A862-D65473511F05}" type="presParOf" srcId="{9602AFE8-70EE-42FC-9CD5-A2E6AA3E2091}" destId="{556AE736-B6E0-4DC7-8429-5ADFCF947C4F}"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3001724-5C5A-402A-B907-ECA89FAFA97F}" type="doc">
      <dgm:prSet loTypeId="urn:microsoft.com/office/officeart/2018/2/layout/IconVerticalSolidList" loCatId="icon" qsTypeId="urn:microsoft.com/office/officeart/2005/8/quickstyle/simple1" qsCatId="simple" csTypeId="urn:microsoft.com/office/officeart/2018/5/colors/Iconchunking_neutralbg_colorful5" csCatId="colorful" phldr="1"/>
      <dgm:spPr/>
    </dgm:pt>
    <dgm:pt modelId="{6FA86730-1CE5-4EBE-A9BA-FC19829C945A}">
      <dgm:prSet phldrT="[Text]"/>
      <dgm:spPr/>
      <dgm:t>
        <a:bodyPr/>
        <a:lstStyle/>
        <a:p>
          <a:pPr>
            <a:lnSpc>
              <a:spcPct val="100000"/>
            </a:lnSpc>
          </a:pPr>
          <a:r>
            <a:rPr lang="en-US" dirty="0"/>
            <a:t>Consultation</a:t>
          </a:r>
        </a:p>
      </dgm:t>
    </dgm:pt>
    <dgm:pt modelId="{A1BB3DDB-A2CF-407F-9044-E3AC1B808421}" type="parTrans" cxnId="{ACB259CB-0782-437C-AE91-04CE095D2AE5}">
      <dgm:prSet/>
      <dgm:spPr/>
      <dgm:t>
        <a:bodyPr/>
        <a:lstStyle/>
        <a:p>
          <a:endParaRPr lang="en-US"/>
        </a:p>
      </dgm:t>
    </dgm:pt>
    <dgm:pt modelId="{F397379E-0BDA-46CE-8393-B1D10C55E1BA}" type="sibTrans" cxnId="{ACB259CB-0782-437C-AE91-04CE095D2AE5}">
      <dgm:prSet/>
      <dgm:spPr/>
      <dgm:t>
        <a:bodyPr/>
        <a:lstStyle/>
        <a:p>
          <a:endParaRPr lang="en-US"/>
        </a:p>
      </dgm:t>
    </dgm:pt>
    <dgm:pt modelId="{F7214975-5AC4-4CF8-9015-322498751A8A}">
      <dgm:prSet phldrT="[Text]"/>
      <dgm:spPr/>
      <dgm:t>
        <a:bodyPr/>
        <a:lstStyle/>
        <a:p>
          <a:pPr>
            <a:lnSpc>
              <a:spcPct val="100000"/>
            </a:lnSpc>
          </a:pPr>
          <a:r>
            <a:rPr lang="en-US" dirty="0"/>
            <a:t>Planning</a:t>
          </a:r>
        </a:p>
      </dgm:t>
    </dgm:pt>
    <dgm:pt modelId="{51AC1870-5B81-422A-9A2E-E1F58EF50843}" type="parTrans" cxnId="{B7CE7116-0D68-4E90-AA49-C97B6B372915}">
      <dgm:prSet/>
      <dgm:spPr/>
      <dgm:t>
        <a:bodyPr/>
        <a:lstStyle/>
        <a:p>
          <a:endParaRPr lang="en-US"/>
        </a:p>
      </dgm:t>
    </dgm:pt>
    <dgm:pt modelId="{CE7BE2A3-5633-4666-BB75-6164E26282D5}" type="sibTrans" cxnId="{B7CE7116-0D68-4E90-AA49-C97B6B372915}">
      <dgm:prSet/>
      <dgm:spPr/>
      <dgm:t>
        <a:bodyPr/>
        <a:lstStyle/>
        <a:p>
          <a:endParaRPr lang="en-US"/>
        </a:p>
      </dgm:t>
    </dgm:pt>
    <dgm:pt modelId="{6ABE9384-859D-4C4C-B983-2B1E39A8B348}">
      <dgm:prSet phldrT="[Text]"/>
      <dgm:spPr/>
      <dgm:t>
        <a:bodyPr/>
        <a:lstStyle/>
        <a:p>
          <a:pPr>
            <a:lnSpc>
              <a:spcPct val="100000"/>
            </a:lnSpc>
          </a:pPr>
          <a:r>
            <a:rPr lang="en-US" dirty="0"/>
            <a:t>Consideration</a:t>
          </a:r>
        </a:p>
      </dgm:t>
    </dgm:pt>
    <dgm:pt modelId="{012549DD-A1CA-4571-A981-CFD78093EB20}" type="sibTrans" cxnId="{929B611D-ADB7-45E4-812D-4E288BD2D31C}">
      <dgm:prSet/>
      <dgm:spPr/>
      <dgm:t>
        <a:bodyPr/>
        <a:lstStyle/>
        <a:p>
          <a:endParaRPr lang="en-US"/>
        </a:p>
      </dgm:t>
    </dgm:pt>
    <dgm:pt modelId="{4C63E530-1425-407B-8508-FAC57680DEF0}" type="parTrans" cxnId="{929B611D-ADB7-45E4-812D-4E288BD2D31C}">
      <dgm:prSet/>
      <dgm:spPr/>
      <dgm:t>
        <a:bodyPr/>
        <a:lstStyle/>
        <a:p>
          <a:endParaRPr lang="en-US"/>
        </a:p>
      </dgm:t>
    </dgm:pt>
    <dgm:pt modelId="{44164630-2F05-47D6-AD96-D9713C7C94EA}" type="pres">
      <dgm:prSet presAssocID="{53001724-5C5A-402A-B907-ECA89FAFA97F}" presName="root" presStyleCnt="0">
        <dgm:presLayoutVars>
          <dgm:dir/>
          <dgm:resizeHandles val="exact"/>
        </dgm:presLayoutVars>
      </dgm:prSet>
      <dgm:spPr/>
    </dgm:pt>
    <dgm:pt modelId="{BBB5EE06-EDF8-41BB-B38A-75BA74195339}" type="pres">
      <dgm:prSet presAssocID="{6FA86730-1CE5-4EBE-A9BA-FC19829C945A}" presName="compNode" presStyleCnt="0"/>
      <dgm:spPr/>
    </dgm:pt>
    <dgm:pt modelId="{BD3976FF-3460-411F-BC23-D0B68261F465}" type="pres">
      <dgm:prSet presAssocID="{6FA86730-1CE5-4EBE-A9BA-FC19829C945A}" presName="bgRect" presStyleLbl="bgShp" presStyleIdx="0" presStyleCnt="3"/>
      <dgm:spPr/>
    </dgm:pt>
    <dgm:pt modelId="{55596134-9829-4D70-890A-C69BBF81D77E}" type="pres">
      <dgm:prSet presAssocID="{6FA86730-1CE5-4EBE-A9BA-FC19829C945A}"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Gears"/>
        </a:ext>
      </dgm:extLst>
    </dgm:pt>
    <dgm:pt modelId="{EF52B154-BE74-4151-893E-30A55BCE1232}" type="pres">
      <dgm:prSet presAssocID="{6FA86730-1CE5-4EBE-A9BA-FC19829C945A}" presName="spaceRect" presStyleCnt="0"/>
      <dgm:spPr/>
    </dgm:pt>
    <dgm:pt modelId="{317AA252-427D-40A4-8C7D-92392117FEF6}" type="pres">
      <dgm:prSet presAssocID="{6FA86730-1CE5-4EBE-A9BA-FC19829C945A}" presName="parTx" presStyleLbl="revTx" presStyleIdx="0" presStyleCnt="3">
        <dgm:presLayoutVars>
          <dgm:chMax val="0"/>
          <dgm:chPref val="0"/>
        </dgm:presLayoutVars>
      </dgm:prSet>
      <dgm:spPr/>
    </dgm:pt>
    <dgm:pt modelId="{DB828AB6-BF3C-4FBC-936A-ABF577D4A72E}" type="pres">
      <dgm:prSet presAssocID="{F397379E-0BDA-46CE-8393-B1D10C55E1BA}" presName="sibTrans" presStyleCnt="0"/>
      <dgm:spPr/>
    </dgm:pt>
    <dgm:pt modelId="{2862063A-01C9-45B8-BC29-0877E16269D6}" type="pres">
      <dgm:prSet presAssocID="{6ABE9384-859D-4C4C-B983-2B1E39A8B348}" presName="compNode" presStyleCnt="0"/>
      <dgm:spPr/>
    </dgm:pt>
    <dgm:pt modelId="{5DD1A591-E379-4123-AFEF-0E0E1C78A6C8}" type="pres">
      <dgm:prSet presAssocID="{6ABE9384-859D-4C4C-B983-2B1E39A8B348}" presName="bgRect" presStyleLbl="bgShp" presStyleIdx="1" presStyleCnt="3"/>
      <dgm:spPr/>
    </dgm:pt>
    <dgm:pt modelId="{FCE68459-8AC8-4D4B-8B2A-B85347F651AB}" type="pres">
      <dgm:prSet presAssocID="{6ABE9384-859D-4C4C-B983-2B1E39A8B348}"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agnifying glass"/>
        </a:ext>
      </dgm:extLst>
    </dgm:pt>
    <dgm:pt modelId="{7840CE1B-2464-4289-B418-12904C5D46CE}" type="pres">
      <dgm:prSet presAssocID="{6ABE9384-859D-4C4C-B983-2B1E39A8B348}" presName="spaceRect" presStyleCnt="0"/>
      <dgm:spPr/>
    </dgm:pt>
    <dgm:pt modelId="{0F75F18A-3C22-462D-9DAB-5E8D88D9A51B}" type="pres">
      <dgm:prSet presAssocID="{6ABE9384-859D-4C4C-B983-2B1E39A8B348}" presName="parTx" presStyleLbl="revTx" presStyleIdx="1" presStyleCnt="3">
        <dgm:presLayoutVars>
          <dgm:chMax val="0"/>
          <dgm:chPref val="0"/>
        </dgm:presLayoutVars>
      </dgm:prSet>
      <dgm:spPr/>
    </dgm:pt>
    <dgm:pt modelId="{AC2B0169-D740-4583-96BE-D8F87AC7FE01}" type="pres">
      <dgm:prSet presAssocID="{012549DD-A1CA-4571-A981-CFD78093EB20}" presName="sibTrans" presStyleCnt="0"/>
      <dgm:spPr/>
    </dgm:pt>
    <dgm:pt modelId="{9602AFE8-70EE-42FC-9CD5-A2E6AA3E2091}" type="pres">
      <dgm:prSet presAssocID="{F7214975-5AC4-4CF8-9015-322498751A8A}" presName="compNode" presStyleCnt="0"/>
      <dgm:spPr/>
    </dgm:pt>
    <dgm:pt modelId="{B231036C-5FBE-4605-8393-F1B6359EE169}" type="pres">
      <dgm:prSet presAssocID="{F7214975-5AC4-4CF8-9015-322498751A8A}" presName="bgRect" presStyleLbl="bgShp" presStyleIdx="2" presStyleCnt="3"/>
      <dgm:spPr/>
    </dgm:pt>
    <dgm:pt modelId="{A64BFE9C-AA80-43CE-8FF6-8D33BAD07C57}" type="pres">
      <dgm:prSet presAssocID="{F7214975-5AC4-4CF8-9015-322498751A8A}"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Daily Calendar"/>
        </a:ext>
      </dgm:extLst>
    </dgm:pt>
    <dgm:pt modelId="{2D725CFB-B072-491A-B436-3AD21D0542FE}" type="pres">
      <dgm:prSet presAssocID="{F7214975-5AC4-4CF8-9015-322498751A8A}" presName="spaceRect" presStyleCnt="0"/>
      <dgm:spPr/>
    </dgm:pt>
    <dgm:pt modelId="{556AE736-B6E0-4DC7-8429-5ADFCF947C4F}" type="pres">
      <dgm:prSet presAssocID="{F7214975-5AC4-4CF8-9015-322498751A8A}" presName="parTx" presStyleLbl="revTx" presStyleIdx="2" presStyleCnt="3">
        <dgm:presLayoutVars>
          <dgm:chMax val="0"/>
          <dgm:chPref val="0"/>
        </dgm:presLayoutVars>
      </dgm:prSet>
      <dgm:spPr/>
    </dgm:pt>
  </dgm:ptLst>
  <dgm:cxnLst>
    <dgm:cxn modelId="{B7CE7116-0D68-4E90-AA49-C97B6B372915}" srcId="{53001724-5C5A-402A-B907-ECA89FAFA97F}" destId="{F7214975-5AC4-4CF8-9015-322498751A8A}" srcOrd="2" destOrd="0" parTransId="{51AC1870-5B81-422A-9A2E-E1F58EF50843}" sibTransId="{CE7BE2A3-5633-4666-BB75-6164E26282D5}"/>
    <dgm:cxn modelId="{929B611D-ADB7-45E4-812D-4E288BD2D31C}" srcId="{53001724-5C5A-402A-B907-ECA89FAFA97F}" destId="{6ABE9384-859D-4C4C-B983-2B1E39A8B348}" srcOrd="1" destOrd="0" parTransId="{4C63E530-1425-407B-8508-FAC57680DEF0}" sibTransId="{012549DD-A1CA-4571-A981-CFD78093EB20}"/>
    <dgm:cxn modelId="{4BA98823-9A22-49F8-8E1E-D9A86E1E27FD}" type="presOf" srcId="{53001724-5C5A-402A-B907-ECA89FAFA97F}" destId="{44164630-2F05-47D6-AD96-D9713C7C94EA}" srcOrd="0" destOrd="0" presId="urn:microsoft.com/office/officeart/2018/2/layout/IconVerticalSolidList"/>
    <dgm:cxn modelId="{71189F35-C223-4F00-B1F4-798D26672EED}" type="presOf" srcId="{6ABE9384-859D-4C4C-B983-2B1E39A8B348}" destId="{0F75F18A-3C22-462D-9DAB-5E8D88D9A51B}" srcOrd="0" destOrd="0" presId="urn:microsoft.com/office/officeart/2018/2/layout/IconVerticalSolidList"/>
    <dgm:cxn modelId="{0A59F573-7EC9-4300-9EE0-BA241AA388DC}" type="presOf" srcId="{6FA86730-1CE5-4EBE-A9BA-FC19829C945A}" destId="{317AA252-427D-40A4-8C7D-92392117FEF6}" srcOrd="0" destOrd="0" presId="urn:microsoft.com/office/officeart/2018/2/layout/IconVerticalSolidList"/>
    <dgm:cxn modelId="{ACB259CB-0782-437C-AE91-04CE095D2AE5}" srcId="{53001724-5C5A-402A-B907-ECA89FAFA97F}" destId="{6FA86730-1CE5-4EBE-A9BA-FC19829C945A}" srcOrd="0" destOrd="0" parTransId="{A1BB3DDB-A2CF-407F-9044-E3AC1B808421}" sibTransId="{F397379E-0BDA-46CE-8393-B1D10C55E1BA}"/>
    <dgm:cxn modelId="{FCC9D5D6-85CB-49ED-A563-7880A4CAD7FC}" type="presOf" srcId="{F7214975-5AC4-4CF8-9015-322498751A8A}" destId="{556AE736-B6E0-4DC7-8429-5ADFCF947C4F}" srcOrd="0" destOrd="0" presId="urn:microsoft.com/office/officeart/2018/2/layout/IconVerticalSolidList"/>
    <dgm:cxn modelId="{31AE1AC7-7893-47EB-9F42-6B0BF656DEE0}" type="presParOf" srcId="{44164630-2F05-47D6-AD96-D9713C7C94EA}" destId="{BBB5EE06-EDF8-41BB-B38A-75BA74195339}" srcOrd="0" destOrd="0" presId="urn:microsoft.com/office/officeart/2018/2/layout/IconVerticalSolidList"/>
    <dgm:cxn modelId="{508533F2-5281-4081-BE63-F277F64FB568}" type="presParOf" srcId="{BBB5EE06-EDF8-41BB-B38A-75BA74195339}" destId="{BD3976FF-3460-411F-BC23-D0B68261F465}" srcOrd="0" destOrd="0" presId="urn:microsoft.com/office/officeart/2018/2/layout/IconVerticalSolidList"/>
    <dgm:cxn modelId="{2357E5DB-1D49-49C8-994E-7A7007362DE1}" type="presParOf" srcId="{BBB5EE06-EDF8-41BB-B38A-75BA74195339}" destId="{55596134-9829-4D70-890A-C69BBF81D77E}" srcOrd="1" destOrd="0" presId="urn:microsoft.com/office/officeart/2018/2/layout/IconVerticalSolidList"/>
    <dgm:cxn modelId="{D54DBD7B-D008-4AD7-8C32-AB096B391C67}" type="presParOf" srcId="{BBB5EE06-EDF8-41BB-B38A-75BA74195339}" destId="{EF52B154-BE74-4151-893E-30A55BCE1232}" srcOrd="2" destOrd="0" presId="urn:microsoft.com/office/officeart/2018/2/layout/IconVerticalSolidList"/>
    <dgm:cxn modelId="{0E3A671E-D224-40F7-9615-77552A469734}" type="presParOf" srcId="{BBB5EE06-EDF8-41BB-B38A-75BA74195339}" destId="{317AA252-427D-40A4-8C7D-92392117FEF6}" srcOrd="3" destOrd="0" presId="urn:microsoft.com/office/officeart/2018/2/layout/IconVerticalSolidList"/>
    <dgm:cxn modelId="{9178070F-F99A-4B2A-8704-AD28688A46A1}" type="presParOf" srcId="{44164630-2F05-47D6-AD96-D9713C7C94EA}" destId="{DB828AB6-BF3C-4FBC-936A-ABF577D4A72E}" srcOrd="1" destOrd="0" presId="urn:microsoft.com/office/officeart/2018/2/layout/IconVerticalSolidList"/>
    <dgm:cxn modelId="{19876F1F-1A57-4349-897E-CE0C64B7EFF8}" type="presParOf" srcId="{44164630-2F05-47D6-AD96-D9713C7C94EA}" destId="{2862063A-01C9-45B8-BC29-0877E16269D6}" srcOrd="2" destOrd="0" presId="urn:microsoft.com/office/officeart/2018/2/layout/IconVerticalSolidList"/>
    <dgm:cxn modelId="{8B3E9777-C763-4825-A4C7-55BC2754E306}" type="presParOf" srcId="{2862063A-01C9-45B8-BC29-0877E16269D6}" destId="{5DD1A591-E379-4123-AFEF-0E0E1C78A6C8}" srcOrd="0" destOrd="0" presId="urn:microsoft.com/office/officeart/2018/2/layout/IconVerticalSolidList"/>
    <dgm:cxn modelId="{BDF25521-EF5E-4222-8BF4-45C861B16A4F}" type="presParOf" srcId="{2862063A-01C9-45B8-BC29-0877E16269D6}" destId="{FCE68459-8AC8-4D4B-8B2A-B85347F651AB}" srcOrd="1" destOrd="0" presId="urn:microsoft.com/office/officeart/2018/2/layout/IconVerticalSolidList"/>
    <dgm:cxn modelId="{4722D6A9-5F68-4F37-97A9-D3CEF1C9CDBD}" type="presParOf" srcId="{2862063A-01C9-45B8-BC29-0877E16269D6}" destId="{7840CE1B-2464-4289-B418-12904C5D46CE}" srcOrd="2" destOrd="0" presId="urn:microsoft.com/office/officeart/2018/2/layout/IconVerticalSolidList"/>
    <dgm:cxn modelId="{0ECA49CB-E860-4297-960E-CDBF476DBB70}" type="presParOf" srcId="{2862063A-01C9-45B8-BC29-0877E16269D6}" destId="{0F75F18A-3C22-462D-9DAB-5E8D88D9A51B}" srcOrd="3" destOrd="0" presId="urn:microsoft.com/office/officeart/2018/2/layout/IconVerticalSolidList"/>
    <dgm:cxn modelId="{3AE5FF38-AAFE-47A8-A4CC-E6B866AEF43B}" type="presParOf" srcId="{44164630-2F05-47D6-AD96-D9713C7C94EA}" destId="{AC2B0169-D740-4583-96BE-D8F87AC7FE01}" srcOrd="3" destOrd="0" presId="urn:microsoft.com/office/officeart/2018/2/layout/IconVerticalSolidList"/>
    <dgm:cxn modelId="{79EACC52-9BC4-4EAB-A74D-CCD32492C460}" type="presParOf" srcId="{44164630-2F05-47D6-AD96-D9713C7C94EA}" destId="{9602AFE8-70EE-42FC-9CD5-A2E6AA3E2091}" srcOrd="4" destOrd="0" presId="urn:microsoft.com/office/officeart/2018/2/layout/IconVerticalSolidList"/>
    <dgm:cxn modelId="{6CC23399-AFAD-468A-898E-86EA01E4127E}" type="presParOf" srcId="{9602AFE8-70EE-42FC-9CD5-A2E6AA3E2091}" destId="{B231036C-5FBE-4605-8393-F1B6359EE169}" srcOrd="0" destOrd="0" presId="urn:microsoft.com/office/officeart/2018/2/layout/IconVerticalSolidList"/>
    <dgm:cxn modelId="{C061AF1C-1717-4DC2-9D12-9E123332D392}" type="presParOf" srcId="{9602AFE8-70EE-42FC-9CD5-A2E6AA3E2091}" destId="{A64BFE9C-AA80-43CE-8FF6-8D33BAD07C57}" srcOrd="1" destOrd="0" presId="urn:microsoft.com/office/officeart/2018/2/layout/IconVerticalSolidList"/>
    <dgm:cxn modelId="{C8051543-596A-49DC-9496-74FBB92A76F3}" type="presParOf" srcId="{9602AFE8-70EE-42FC-9CD5-A2E6AA3E2091}" destId="{2D725CFB-B072-491A-B436-3AD21D0542FE}" srcOrd="2" destOrd="0" presId="urn:microsoft.com/office/officeart/2018/2/layout/IconVerticalSolidList"/>
    <dgm:cxn modelId="{0D01C0B7-0542-4129-A862-D65473511F05}" type="presParOf" srcId="{9602AFE8-70EE-42FC-9CD5-A2E6AA3E2091}" destId="{556AE736-B6E0-4DC7-8429-5ADFCF947C4F}"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3001724-5C5A-402A-B907-ECA89FAFA97F}" type="doc">
      <dgm:prSet loTypeId="urn:microsoft.com/office/officeart/2018/2/layout/IconVerticalSolidList" loCatId="icon" qsTypeId="urn:microsoft.com/office/officeart/2005/8/quickstyle/simple1" qsCatId="simple" csTypeId="urn:microsoft.com/office/officeart/2018/5/colors/Iconchunking_neutralbg_colorful5" csCatId="colorful" phldr="1"/>
      <dgm:spPr/>
    </dgm:pt>
    <dgm:pt modelId="{6FA86730-1CE5-4EBE-A9BA-FC19829C945A}">
      <dgm:prSet phldrT="[Text]"/>
      <dgm:spPr/>
      <dgm:t>
        <a:bodyPr/>
        <a:lstStyle/>
        <a:p>
          <a:pPr>
            <a:lnSpc>
              <a:spcPct val="100000"/>
            </a:lnSpc>
          </a:pPr>
          <a:r>
            <a:rPr lang="en-US" dirty="0"/>
            <a:t>Consultation</a:t>
          </a:r>
        </a:p>
      </dgm:t>
    </dgm:pt>
    <dgm:pt modelId="{A1BB3DDB-A2CF-407F-9044-E3AC1B808421}" type="parTrans" cxnId="{ACB259CB-0782-437C-AE91-04CE095D2AE5}">
      <dgm:prSet/>
      <dgm:spPr/>
      <dgm:t>
        <a:bodyPr/>
        <a:lstStyle/>
        <a:p>
          <a:endParaRPr lang="en-US"/>
        </a:p>
      </dgm:t>
    </dgm:pt>
    <dgm:pt modelId="{F397379E-0BDA-46CE-8393-B1D10C55E1BA}" type="sibTrans" cxnId="{ACB259CB-0782-437C-AE91-04CE095D2AE5}">
      <dgm:prSet/>
      <dgm:spPr/>
      <dgm:t>
        <a:bodyPr/>
        <a:lstStyle/>
        <a:p>
          <a:endParaRPr lang="en-US"/>
        </a:p>
      </dgm:t>
    </dgm:pt>
    <dgm:pt modelId="{F7214975-5AC4-4CF8-9015-322498751A8A}">
      <dgm:prSet phldrT="[Text]"/>
      <dgm:spPr/>
      <dgm:t>
        <a:bodyPr/>
        <a:lstStyle/>
        <a:p>
          <a:pPr>
            <a:lnSpc>
              <a:spcPct val="100000"/>
            </a:lnSpc>
          </a:pPr>
          <a:r>
            <a:rPr lang="en-US" dirty="0"/>
            <a:t>Planning</a:t>
          </a:r>
        </a:p>
      </dgm:t>
    </dgm:pt>
    <dgm:pt modelId="{51AC1870-5B81-422A-9A2E-E1F58EF50843}" type="parTrans" cxnId="{B7CE7116-0D68-4E90-AA49-C97B6B372915}">
      <dgm:prSet/>
      <dgm:spPr/>
      <dgm:t>
        <a:bodyPr/>
        <a:lstStyle/>
        <a:p>
          <a:endParaRPr lang="en-US"/>
        </a:p>
      </dgm:t>
    </dgm:pt>
    <dgm:pt modelId="{CE7BE2A3-5633-4666-BB75-6164E26282D5}" type="sibTrans" cxnId="{B7CE7116-0D68-4E90-AA49-C97B6B372915}">
      <dgm:prSet/>
      <dgm:spPr/>
      <dgm:t>
        <a:bodyPr/>
        <a:lstStyle/>
        <a:p>
          <a:endParaRPr lang="en-US"/>
        </a:p>
      </dgm:t>
    </dgm:pt>
    <dgm:pt modelId="{6ABE9384-859D-4C4C-B983-2B1E39A8B348}">
      <dgm:prSet phldrT="[Text]"/>
      <dgm:spPr/>
      <dgm:t>
        <a:bodyPr/>
        <a:lstStyle/>
        <a:p>
          <a:pPr>
            <a:lnSpc>
              <a:spcPct val="100000"/>
            </a:lnSpc>
          </a:pPr>
          <a:r>
            <a:rPr lang="en-US" dirty="0"/>
            <a:t>Consideration</a:t>
          </a:r>
        </a:p>
      </dgm:t>
    </dgm:pt>
    <dgm:pt modelId="{012549DD-A1CA-4571-A981-CFD78093EB20}" type="sibTrans" cxnId="{929B611D-ADB7-45E4-812D-4E288BD2D31C}">
      <dgm:prSet/>
      <dgm:spPr/>
      <dgm:t>
        <a:bodyPr/>
        <a:lstStyle/>
        <a:p>
          <a:endParaRPr lang="en-US"/>
        </a:p>
      </dgm:t>
    </dgm:pt>
    <dgm:pt modelId="{4C63E530-1425-407B-8508-FAC57680DEF0}" type="parTrans" cxnId="{929B611D-ADB7-45E4-812D-4E288BD2D31C}">
      <dgm:prSet/>
      <dgm:spPr/>
      <dgm:t>
        <a:bodyPr/>
        <a:lstStyle/>
        <a:p>
          <a:endParaRPr lang="en-US"/>
        </a:p>
      </dgm:t>
    </dgm:pt>
    <dgm:pt modelId="{44164630-2F05-47D6-AD96-D9713C7C94EA}" type="pres">
      <dgm:prSet presAssocID="{53001724-5C5A-402A-B907-ECA89FAFA97F}" presName="root" presStyleCnt="0">
        <dgm:presLayoutVars>
          <dgm:dir/>
          <dgm:resizeHandles val="exact"/>
        </dgm:presLayoutVars>
      </dgm:prSet>
      <dgm:spPr/>
    </dgm:pt>
    <dgm:pt modelId="{BBB5EE06-EDF8-41BB-B38A-75BA74195339}" type="pres">
      <dgm:prSet presAssocID="{6FA86730-1CE5-4EBE-A9BA-FC19829C945A}" presName="compNode" presStyleCnt="0"/>
      <dgm:spPr/>
    </dgm:pt>
    <dgm:pt modelId="{BD3976FF-3460-411F-BC23-D0B68261F465}" type="pres">
      <dgm:prSet presAssocID="{6FA86730-1CE5-4EBE-A9BA-FC19829C945A}" presName="bgRect" presStyleLbl="bgShp" presStyleIdx="0" presStyleCnt="3"/>
      <dgm:spPr/>
    </dgm:pt>
    <dgm:pt modelId="{55596134-9829-4D70-890A-C69BBF81D77E}" type="pres">
      <dgm:prSet presAssocID="{6FA86730-1CE5-4EBE-A9BA-FC19829C945A}"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Gears"/>
        </a:ext>
      </dgm:extLst>
    </dgm:pt>
    <dgm:pt modelId="{EF52B154-BE74-4151-893E-30A55BCE1232}" type="pres">
      <dgm:prSet presAssocID="{6FA86730-1CE5-4EBE-A9BA-FC19829C945A}" presName="spaceRect" presStyleCnt="0"/>
      <dgm:spPr/>
    </dgm:pt>
    <dgm:pt modelId="{317AA252-427D-40A4-8C7D-92392117FEF6}" type="pres">
      <dgm:prSet presAssocID="{6FA86730-1CE5-4EBE-A9BA-FC19829C945A}" presName="parTx" presStyleLbl="revTx" presStyleIdx="0" presStyleCnt="3">
        <dgm:presLayoutVars>
          <dgm:chMax val="0"/>
          <dgm:chPref val="0"/>
        </dgm:presLayoutVars>
      </dgm:prSet>
      <dgm:spPr/>
    </dgm:pt>
    <dgm:pt modelId="{DB828AB6-BF3C-4FBC-936A-ABF577D4A72E}" type="pres">
      <dgm:prSet presAssocID="{F397379E-0BDA-46CE-8393-B1D10C55E1BA}" presName="sibTrans" presStyleCnt="0"/>
      <dgm:spPr/>
    </dgm:pt>
    <dgm:pt modelId="{2862063A-01C9-45B8-BC29-0877E16269D6}" type="pres">
      <dgm:prSet presAssocID="{6ABE9384-859D-4C4C-B983-2B1E39A8B348}" presName="compNode" presStyleCnt="0"/>
      <dgm:spPr/>
    </dgm:pt>
    <dgm:pt modelId="{5DD1A591-E379-4123-AFEF-0E0E1C78A6C8}" type="pres">
      <dgm:prSet presAssocID="{6ABE9384-859D-4C4C-B983-2B1E39A8B348}" presName="bgRect" presStyleLbl="bgShp" presStyleIdx="1" presStyleCnt="3"/>
      <dgm:spPr/>
    </dgm:pt>
    <dgm:pt modelId="{FCE68459-8AC8-4D4B-8B2A-B85347F651AB}" type="pres">
      <dgm:prSet presAssocID="{6ABE9384-859D-4C4C-B983-2B1E39A8B348}"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agnifying glass"/>
        </a:ext>
      </dgm:extLst>
    </dgm:pt>
    <dgm:pt modelId="{7840CE1B-2464-4289-B418-12904C5D46CE}" type="pres">
      <dgm:prSet presAssocID="{6ABE9384-859D-4C4C-B983-2B1E39A8B348}" presName="spaceRect" presStyleCnt="0"/>
      <dgm:spPr/>
    </dgm:pt>
    <dgm:pt modelId="{0F75F18A-3C22-462D-9DAB-5E8D88D9A51B}" type="pres">
      <dgm:prSet presAssocID="{6ABE9384-859D-4C4C-B983-2B1E39A8B348}" presName="parTx" presStyleLbl="revTx" presStyleIdx="1" presStyleCnt="3">
        <dgm:presLayoutVars>
          <dgm:chMax val="0"/>
          <dgm:chPref val="0"/>
        </dgm:presLayoutVars>
      </dgm:prSet>
      <dgm:spPr/>
    </dgm:pt>
    <dgm:pt modelId="{AC2B0169-D740-4583-96BE-D8F87AC7FE01}" type="pres">
      <dgm:prSet presAssocID="{012549DD-A1CA-4571-A981-CFD78093EB20}" presName="sibTrans" presStyleCnt="0"/>
      <dgm:spPr/>
    </dgm:pt>
    <dgm:pt modelId="{9602AFE8-70EE-42FC-9CD5-A2E6AA3E2091}" type="pres">
      <dgm:prSet presAssocID="{F7214975-5AC4-4CF8-9015-322498751A8A}" presName="compNode" presStyleCnt="0"/>
      <dgm:spPr/>
    </dgm:pt>
    <dgm:pt modelId="{B231036C-5FBE-4605-8393-F1B6359EE169}" type="pres">
      <dgm:prSet presAssocID="{F7214975-5AC4-4CF8-9015-322498751A8A}" presName="bgRect" presStyleLbl="bgShp" presStyleIdx="2" presStyleCnt="3"/>
      <dgm:spPr/>
    </dgm:pt>
    <dgm:pt modelId="{A64BFE9C-AA80-43CE-8FF6-8D33BAD07C57}" type="pres">
      <dgm:prSet presAssocID="{F7214975-5AC4-4CF8-9015-322498751A8A}"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Daily Calendar"/>
        </a:ext>
      </dgm:extLst>
    </dgm:pt>
    <dgm:pt modelId="{2D725CFB-B072-491A-B436-3AD21D0542FE}" type="pres">
      <dgm:prSet presAssocID="{F7214975-5AC4-4CF8-9015-322498751A8A}" presName="spaceRect" presStyleCnt="0"/>
      <dgm:spPr/>
    </dgm:pt>
    <dgm:pt modelId="{556AE736-B6E0-4DC7-8429-5ADFCF947C4F}" type="pres">
      <dgm:prSet presAssocID="{F7214975-5AC4-4CF8-9015-322498751A8A}" presName="parTx" presStyleLbl="revTx" presStyleIdx="2" presStyleCnt="3">
        <dgm:presLayoutVars>
          <dgm:chMax val="0"/>
          <dgm:chPref val="0"/>
        </dgm:presLayoutVars>
      </dgm:prSet>
      <dgm:spPr/>
    </dgm:pt>
  </dgm:ptLst>
  <dgm:cxnLst>
    <dgm:cxn modelId="{B7CE7116-0D68-4E90-AA49-C97B6B372915}" srcId="{53001724-5C5A-402A-B907-ECA89FAFA97F}" destId="{F7214975-5AC4-4CF8-9015-322498751A8A}" srcOrd="2" destOrd="0" parTransId="{51AC1870-5B81-422A-9A2E-E1F58EF50843}" sibTransId="{CE7BE2A3-5633-4666-BB75-6164E26282D5}"/>
    <dgm:cxn modelId="{929B611D-ADB7-45E4-812D-4E288BD2D31C}" srcId="{53001724-5C5A-402A-B907-ECA89FAFA97F}" destId="{6ABE9384-859D-4C4C-B983-2B1E39A8B348}" srcOrd="1" destOrd="0" parTransId="{4C63E530-1425-407B-8508-FAC57680DEF0}" sibTransId="{012549DD-A1CA-4571-A981-CFD78093EB20}"/>
    <dgm:cxn modelId="{4BA98823-9A22-49F8-8E1E-D9A86E1E27FD}" type="presOf" srcId="{53001724-5C5A-402A-B907-ECA89FAFA97F}" destId="{44164630-2F05-47D6-AD96-D9713C7C94EA}" srcOrd="0" destOrd="0" presId="urn:microsoft.com/office/officeart/2018/2/layout/IconVerticalSolidList"/>
    <dgm:cxn modelId="{71189F35-C223-4F00-B1F4-798D26672EED}" type="presOf" srcId="{6ABE9384-859D-4C4C-B983-2B1E39A8B348}" destId="{0F75F18A-3C22-462D-9DAB-5E8D88D9A51B}" srcOrd="0" destOrd="0" presId="urn:microsoft.com/office/officeart/2018/2/layout/IconVerticalSolidList"/>
    <dgm:cxn modelId="{0A59F573-7EC9-4300-9EE0-BA241AA388DC}" type="presOf" srcId="{6FA86730-1CE5-4EBE-A9BA-FC19829C945A}" destId="{317AA252-427D-40A4-8C7D-92392117FEF6}" srcOrd="0" destOrd="0" presId="urn:microsoft.com/office/officeart/2018/2/layout/IconVerticalSolidList"/>
    <dgm:cxn modelId="{ACB259CB-0782-437C-AE91-04CE095D2AE5}" srcId="{53001724-5C5A-402A-B907-ECA89FAFA97F}" destId="{6FA86730-1CE5-4EBE-A9BA-FC19829C945A}" srcOrd="0" destOrd="0" parTransId="{A1BB3DDB-A2CF-407F-9044-E3AC1B808421}" sibTransId="{F397379E-0BDA-46CE-8393-B1D10C55E1BA}"/>
    <dgm:cxn modelId="{FCC9D5D6-85CB-49ED-A563-7880A4CAD7FC}" type="presOf" srcId="{F7214975-5AC4-4CF8-9015-322498751A8A}" destId="{556AE736-B6E0-4DC7-8429-5ADFCF947C4F}" srcOrd="0" destOrd="0" presId="urn:microsoft.com/office/officeart/2018/2/layout/IconVerticalSolidList"/>
    <dgm:cxn modelId="{31AE1AC7-7893-47EB-9F42-6B0BF656DEE0}" type="presParOf" srcId="{44164630-2F05-47D6-AD96-D9713C7C94EA}" destId="{BBB5EE06-EDF8-41BB-B38A-75BA74195339}" srcOrd="0" destOrd="0" presId="urn:microsoft.com/office/officeart/2018/2/layout/IconVerticalSolidList"/>
    <dgm:cxn modelId="{508533F2-5281-4081-BE63-F277F64FB568}" type="presParOf" srcId="{BBB5EE06-EDF8-41BB-B38A-75BA74195339}" destId="{BD3976FF-3460-411F-BC23-D0B68261F465}" srcOrd="0" destOrd="0" presId="urn:microsoft.com/office/officeart/2018/2/layout/IconVerticalSolidList"/>
    <dgm:cxn modelId="{2357E5DB-1D49-49C8-994E-7A7007362DE1}" type="presParOf" srcId="{BBB5EE06-EDF8-41BB-B38A-75BA74195339}" destId="{55596134-9829-4D70-890A-C69BBF81D77E}" srcOrd="1" destOrd="0" presId="urn:microsoft.com/office/officeart/2018/2/layout/IconVerticalSolidList"/>
    <dgm:cxn modelId="{D54DBD7B-D008-4AD7-8C32-AB096B391C67}" type="presParOf" srcId="{BBB5EE06-EDF8-41BB-B38A-75BA74195339}" destId="{EF52B154-BE74-4151-893E-30A55BCE1232}" srcOrd="2" destOrd="0" presId="urn:microsoft.com/office/officeart/2018/2/layout/IconVerticalSolidList"/>
    <dgm:cxn modelId="{0E3A671E-D224-40F7-9615-77552A469734}" type="presParOf" srcId="{BBB5EE06-EDF8-41BB-B38A-75BA74195339}" destId="{317AA252-427D-40A4-8C7D-92392117FEF6}" srcOrd="3" destOrd="0" presId="urn:microsoft.com/office/officeart/2018/2/layout/IconVerticalSolidList"/>
    <dgm:cxn modelId="{9178070F-F99A-4B2A-8704-AD28688A46A1}" type="presParOf" srcId="{44164630-2F05-47D6-AD96-D9713C7C94EA}" destId="{DB828AB6-BF3C-4FBC-936A-ABF577D4A72E}" srcOrd="1" destOrd="0" presId="urn:microsoft.com/office/officeart/2018/2/layout/IconVerticalSolidList"/>
    <dgm:cxn modelId="{19876F1F-1A57-4349-897E-CE0C64B7EFF8}" type="presParOf" srcId="{44164630-2F05-47D6-AD96-D9713C7C94EA}" destId="{2862063A-01C9-45B8-BC29-0877E16269D6}" srcOrd="2" destOrd="0" presId="urn:microsoft.com/office/officeart/2018/2/layout/IconVerticalSolidList"/>
    <dgm:cxn modelId="{8B3E9777-C763-4825-A4C7-55BC2754E306}" type="presParOf" srcId="{2862063A-01C9-45B8-BC29-0877E16269D6}" destId="{5DD1A591-E379-4123-AFEF-0E0E1C78A6C8}" srcOrd="0" destOrd="0" presId="urn:microsoft.com/office/officeart/2018/2/layout/IconVerticalSolidList"/>
    <dgm:cxn modelId="{BDF25521-EF5E-4222-8BF4-45C861B16A4F}" type="presParOf" srcId="{2862063A-01C9-45B8-BC29-0877E16269D6}" destId="{FCE68459-8AC8-4D4B-8B2A-B85347F651AB}" srcOrd="1" destOrd="0" presId="urn:microsoft.com/office/officeart/2018/2/layout/IconVerticalSolidList"/>
    <dgm:cxn modelId="{4722D6A9-5F68-4F37-97A9-D3CEF1C9CDBD}" type="presParOf" srcId="{2862063A-01C9-45B8-BC29-0877E16269D6}" destId="{7840CE1B-2464-4289-B418-12904C5D46CE}" srcOrd="2" destOrd="0" presId="urn:microsoft.com/office/officeart/2018/2/layout/IconVerticalSolidList"/>
    <dgm:cxn modelId="{0ECA49CB-E860-4297-960E-CDBF476DBB70}" type="presParOf" srcId="{2862063A-01C9-45B8-BC29-0877E16269D6}" destId="{0F75F18A-3C22-462D-9DAB-5E8D88D9A51B}" srcOrd="3" destOrd="0" presId="urn:microsoft.com/office/officeart/2018/2/layout/IconVerticalSolidList"/>
    <dgm:cxn modelId="{3AE5FF38-AAFE-47A8-A4CC-E6B866AEF43B}" type="presParOf" srcId="{44164630-2F05-47D6-AD96-D9713C7C94EA}" destId="{AC2B0169-D740-4583-96BE-D8F87AC7FE01}" srcOrd="3" destOrd="0" presId="urn:microsoft.com/office/officeart/2018/2/layout/IconVerticalSolidList"/>
    <dgm:cxn modelId="{79EACC52-9BC4-4EAB-A74D-CCD32492C460}" type="presParOf" srcId="{44164630-2F05-47D6-AD96-D9713C7C94EA}" destId="{9602AFE8-70EE-42FC-9CD5-A2E6AA3E2091}" srcOrd="4" destOrd="0" presId="urn:microsoft.com/office/officeart/2018/2/layout/IconVerticalSolidList"/>
    <dgm:cxn modelId="{6CC23399-AFAD-468A-898E-86EA01E4127E}" type="presParOf" srcId="{9602AFE8-70EE-42FC-9CD5-A2E6AA3E2091}" destId="{B231036C-5FBE-4605-8393-F1B6359EE169}" srcOrd="0" destOrd="0" presId="urn:microsoft.com/office/officeart/2018/2/layout/IconVerticalSolidList"/>
    <dgm:cxn modelId="{C061AF1C-1717-4DC2-9D12-9E123332D392}" type="presParOf" srcId="{9602AFE8-70EE-42FC-9CD5-A2E6AA3E2091}" destId="{A64BFE9C-AA80-43CE-8FF6-8D33BAD07C57}" srcOrd="1" destOrd="0" presId="urn:microsoft.com/office/officeart/2018/2/layout/IconVerticalSolidList"/>
    <dgm:cxn modelId="{C8051543-596A-49DC-9496-74FBB92A76F3}" type="presParOf" srcId="{9602AFE8-70EE-42FC-9CD5-A2E6AA3E2091}" destId="{2D725CFB-B072-491A-B436-3AD21D0542FE}" srcOrd="2" destOrd="0" presId="urn:microsoft.com/office/officeart/2018/2/layout/IconVerticalSolidList"/>
    <dgm:cxn modelId="{0D01C0B7-0542-4129-A862-D65473511F05}" type="presParOf" srcId="{9602AFE8-70EE-42FC-9CD5-A2E6AA3E2091}" destId="{556AE736-B6E0-4DC7-8429-5ADFCF947C4F}"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3976FF-3460-411F-BC23-D0B68261F465}">
      <dsp:nvSpPr>
        <dsp:cNvPr id="0" name=""/>
        <dsp:cNvSpPr/>
      </dsp:nvSpPr>
      <dsp:spPr>
        <a:xfrm>
          <a:off x="0" y="216"/>
          <a:ext cx="2216617" cy="50631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5596134-9829-4D70-890A-C69BBF81D77E}">
      <dsp:nvSpPr>
        <dsp:cNvPr id="0" name=""/>
        <dsp:cNvSpPr/>
      </dsp:nvSpPr>
      <dsp:spPr>
        <a:xfrm>
          <a:off x="153159" y="114136"/>
          <a:ext cx="278472" cy="27847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317AA252-427D-40A4-8C7D-92392117FEF6}">
      <dsp:nvSpPr>
        <dsp:cNvPr id="0" name=""/>
        <dsp:cNvSpPr/>
      </dsp:nvSpPr>
      <dsp:spPr>
        <a:xfrm>
          <a:off x="584791" y="216"/>
          <a:ext cx="1631825" cy="5063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585" tIns="53585" rIns="53585" bIns="53585" numCol="1" spcCol="1270" anchor="ctr" anchorCtr="0">
          <a:noAutofit/>
        </a:bodyPr>
        <a:lstStyle/>
        <a:p>
          <a:pPr marL="0" lvl="0" indent="0" algn="l" defTabSz="755650">
            <a:lnSpc>
              <a:spcPct val="100000"/>
            </a:lnSpc>
            <a:spcBef>
              <a:spcPct val="0"/>
            </a:spcBef>
            <a:spcAft>
              <a:spcPct val="35000"/>
            </a:spcAft>
            <a:buNone/>
          </a:pPr>
          <a:r>
            <a:rPr lang="en-US" sz="1700" kern="1200" dirty="0"/>
            <a:t>Consultation</a:t>
          </a:r>
        </a:p>
      </dsp:txBody>
      <dsp:txXfrm>
        <a:off x="584791" y="216"/>
        <a:ext cx="1631825" cy="506313"/>
      </dsp:txXfrm>
    </dsp:sp>
    <dsp:sp modelId="{5DD1A591-E379-4123-AFEF-0E0E1C78A6C8}">
      <dsp:nvSpPr>
        <dsp:cNvPr id="0" name=""/>
        <dsp:cNvSpPr/>
      </dsp:nvSpPr>
      <dsp:spPr>
        <a:xfrm>
          <a:off x="0" y="633107"/>
          <a:ext cx="2216617" cy="50631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CE68459-8AC8-4D4B-8B2A-B85347F651AB}">
      <dsp:nvSpPr>
        <dsp:cNvPr id="0" name=""/>
        <dsp:cNvSpPr/>
      </dsp:nvSpPr>
      <dsp:spPr>
        <a:xfrm>
          <a:off x="153159" y="747028"/>
          <a:ext cx="278472" cy="27847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0F75F18A-3C22-462D-9DAB-5E8D88D9A51B}">
      <dsp:nvSpPr>
        <dsp:cNvPr id="0" name=""/>
        <dsp:cNvSpPr/>
      </dsp:nvSpPr>
      <dsp:spPr>
        <a:xfrm>
          <a:off x="584791" y="633107"/>
          <a:ext cx="1631825" cy="5063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585" tIns="53585" rIns="53585" bIns="53585" numCol="1" spcCol="1270" anchor="ctr" anchorCtr="0">
          <a:noAutofit/>
        </a:bodyPr>
        <a:lstStyle/>
        <a:p>
          <a:pPr marL="0" lvl="0" indent="0" algn="l" defTabSz="755650">
            <a:lnSpc>
              <a:spcPct val="100000"/>
            </a:lnSpc>
            <a:spcBef>
              <a:spcPct val="0"/>
            </a:spcBef>
            <a:spcAft>
              <a:spcPct val="35000"/>
            </a:spcAft>
            <a:buNone/>
          </a:pPr>
          <a:r>
            <a:rPr lang="en-US" sz="1700" kern="1200" dirty="0"/>
            <a:t>Consideration</a:t>
          </a:r>
        </a:p>
      </dsp:txBody>
      <dsp:txXfrm>
        <a:off x="584791" y="633107"/>
        <a:ext cx="1631825" cy="506313"/>
      </dsp:txXfrm>
    </dsp:sp>
    <dsp:sp modelId="{B231036C-5FBE-4605-8393-F1B6359EE169}">
      <dsp:nvSpPr>
        <dsp:cNvPr id="0" name=""/>
        <dsp:cNvSpPr/>
      </dsp:nvSpPr>
      <dsp:spPr>
        <a:xfrm>
          <a:off x="0" y="1265999"/>
          <a:ext cx="2216617" cy="50631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64BFE9C-AA80-43CE-8FF6-8D33BAD07C57}">
      <dsp:nvSpPr>
        <dsp:cNvPr id="0" name=""/>
        <dsp:cNvSpPr/>
      </dsp:nvSpPr>
      <dsp:spPr>
        <a:xfrm>
          <a:off x="153159" y="1379919"/>
          <a:ext cx="278472" cy="27847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556AE736-B6E0-4DC7-8429-5ADFCF947C4F}">
      <dsp:nvSpPr>
        <dsp:cNvPr id="0" name=""/>
        <dsp:cNvSpPr/>
      </dsp:nvSpPr>
      <dsp:spPr>
        <a:xfrm>
          <a:off x="584791" y="1265999"/>
          <a:ext cx="1631825" cy="5063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585" tIns="53585" rIns="53585" bIns="53585" numCol="1" spcCol="1270" anchor="ctr" anchorCtr="0">
          <a:noAutofit/>
        </a:bodyPr>
        <a:lstStyle/>
        <a:p>
          <a:pPr marL="0" lvl="0" indent="0" algn="l" defTabSz="755650">
            <a:lnSpc>
              <a:spcPct val="100000"/>
            </a:lnSpc>
            <a:spcBef>
              <a:spcPct val="0"/>
            </a:spcBef>
            <a:spcAft>
              <a:spcPct val="35000"/>
            </a:spcAft>
            <a:buNone/>
          </a:pPr>
          <a:r>
            <a:rPr lang="en-US" sz="1700" kern="1200" dirty="0"/>
            <a:t>Planning</a:t>
          </a:r>
        </a:p>
      </dsp:txBody>
      <dsp:txXfrm>
        <a:off x="584791" y="1265999"/>
        <a:ext cx="1631825" cy="50631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3976FF-3460-411F-BC23-D0B68261F465}">
      <dsp:nvSpPr>
        <dsp:cNvPr id="0" name=""/>
        <dsp:cNvSpPr/>
      </dsp:nvSpPr>
      <dsp:spPr>
        <a:xfrm>
          <a:off x="0" y="288"/>
          <a:ext cx="2194323" cy="67474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5596134-9829-4D70-890A-C69BBF81D77E}">
      <dsp:nvSpPr>
        <dsp:cNvPr id="0" name=""/>
        <dsp:cNvSpPr/>
      </dsp:nvSpPr>
      <dsp:spPr>
        <a:xfrm>
          <a:off x="204111" y="152106"/>
          <a:ext cx="371112" cy="37111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317AA252-427D-40A4-8C7D-92392117FEF6}">
      <dsp:nvSpPr>
        <dsp:cNvPr id="0" name=""/>
        <dsp:cNvSpPr/>
      </dsp:nvSpPr>
      <dsp:spPr>
        <a:xfrm>
          <a:off x="779335" y="288"/>
          <a:ext cx="1414987" cy="6747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411" tIns="71411" rIns="71411" bIns="71411" numCol="1" spcCol="1270" anchor="ctr" anchorCtr="0">
          <a:noAutofit/>
        </a:bodyPr>
        <a:lstStyle/>
        <a:p>
          <a:pPr marL="0" lvl="0" indent="0" algn="l" defTabSz="622300">
            <a:lnSpc>
              <a:spcPct val="100000"/>
            </a:lnSpc>
            <a:spcBef>
              <a:spcPct val="0"/>
            </a:spcBef>
            <a:spcAft>
              <a:spcPct val="35000"/>
            </a:spcAft>
            <a:buNone/>
          </a:pPr>
          <a:r>
            <a:rPr lang="en-US" sz="1400" kern="1200" dirty="0"/>
            <a:t>Consultation</a:t>
          </a:r>
        </a:p>
      </dsp:txBody>
      <dsp:txXfrm>
        <a:off x="779335" y="288"/>
        <a:ext cx="1414987" cy="674749"/>
      </dsp:txXfrm>
    </dsp:sp>
    <dsp:sp modelId="{5DD1A591-E379-4123-AFEF-0E0E1C78A6C8}">
      <dsp:nvSpPr>
        <dsp:cNvPr id="0" name=""/>
        <dsp:cNvSpPr/>
      </dsp:nvSpPr>
      <dsp:spPr>
        <a:xfrm>
          <a:off x="0" y="843725"/>
          <a:ext cx="2194323" cy="67474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CE68459-8AC8-4D4B-8B2A-B85347F651AB}">
      <dsp:nvSpPr>
        <dsp:cNvPr id="0" name=""/>
        <dsp:cNvSpPr/>
      </dsp:nvSpPr>
      <dsp:spPr>
        <a:xfrm>
          <a:off x="204111" y="995543"/>
          <a:ext cx="371112" cy="37111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0F75F18A-3C22-462D-9DAB-5E8D88D9A51B}">
      <dsp:nvSpPr>
        <dsp:cNvPr id="0" name=""/>
        <dsp:cNvSpPr/>
      </dsp:nvSpPr>
      <dsp:spPr>
        <a:xfrm>
          <a:off x="779335" y="843725"/>
          <a:ext cx="1414987" cy="6747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411" tIns="71411" rIns="71411" bIns="71411" numCol="1" spcCol="1270" anchor="ctr" anchorCtr="0">
          <a:noAutofit/>
        </a:bodyPr>
        <a:lstStyle/>
        <a:p>
          <a:pPr marL="0" lvl="0" indent="0" algn="l" defTabSz="622300">
            <a:lnSpc>
              <a:spcPct val="100000"/>
            </a:lnSpc>
            <a:spcBef>
              <a:spcPct val="0"/>
            </a:spcBef>
            <a:spcAft>
              <a:spcPct val="35000"/>
            </a:spcAft>
            <a:buNone/>
          </a:pPr>
          <a:r>
            <a:rPr lang="en-US" sz="1400" kern="1200" dirty="0"/>
            <a:t>Consideration</a:t>
          </a:r>
        </a:p>
      </dsp:txBody>
      <dsp:txXfrm>
        <a:off x="779335" y="843725"/>
        <a:ext cx="1414987" cy="674749"/>
      </dsp:txXfrm>
    </dsp:sp>
    <dsp:sp modelId="{B231036C-5FBE-4605-8393-F1B6359EE169}">
      <dsp:nvSpPr>
        <dsp:cNvPr id="0" name=""/>
        <dsp:cNvSpPr/>
      </dsp:nvSpPr>
      <dsp:spPr>
        <a:xfrm>
          <a:off x="0" y="1687162"/>
          <a:ext cx="2194323" cy="67474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64BFE9C-AA80-43CE-8FF6-8D33BAD07C57}">
      <dsp:nvSpPr>
        <dsp:cNvPr id="0" name=""/>
        <dsp:cNvSpPr/>
      </dsp:nvSpPr>
      <dsp:spPr>
        <a:xfrm>
          <a:off x="204111" y="1838980"/>
          <a:ext cx="371112" cy="37111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556AE736-B6E0-4DC7-8429-5ADFCF947C4F}">
      <dsp:nvSpPr>
        <dsp:cNvPr id="0" name=""/>
        <dsp:cNvSpPr/>
      </dsp:nvSpPr>
      <dsp:spPr>
        <a:xfrm>
          <a:off x="779335" y="1687162"/>
          <a:ext cx="1414987" cy="6747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411" tIns="71411" rIns="71411" bIns="71411" numCol="1" spcCol="1270" anchor="ctr" anchorCtr="0">
          <a:noAutofit/>
        </a:bodyPr>
        <a:lstStyle/>
        <a:p>
          <a:pPr marL="0" lvl="0" indent="0" algn="l" defTabSz="622300">
            <a:lnSpc>
              <a:spcPct val="100000"/>
            </a:lnSpc>
            <a:spcBef>
              <a:spcPct val="0"/>
            </a:spcBef>
            <a:spcAft>
              <a:spcPct val="35000"/>
            </a:spcAft>
            <a:buNone/>
          </a:pPr>
          <a:r>
            <a:rPr lang="en-US" sz="1400" kern="1200" dirty="0"/>
            <a:t>Planning</a:t>
          </a:r>
        </a:p>
      </dsp:txBody>
      <dsp:txXfrm>
        <a:off x="779335" y="1687162"/>
        <a:ext cx="1414987" cy="67474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3976FF-3460-411F-BC23-D0B68261F465}">
      <dsp:nvSpPr>
        <dsp:cNvPr id="0" name=""/>
        <dsp:cNvSpPr/>
      </dsp:nvSpPr>
      <dsp:spPr>
        <a:xfrm>
          <a:off x="0" y="181"/>
          <a:ext cx="1955409" cy="42494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5596134-9829-4D70-890A-C69BBF81D77E}">
      <dsp:nvSpPr>
        <dsp:cNvPr id="0" name=""/>
        <dsp:cNvSpPr/>
      </dsp:nvSpPr>
      <dsp:spPr>
        <a:xfrm>
          <a:off x="128544" y="95793"/>
          <a:ext cx="233717" cy="23371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317AA252-427D-40A4-8C7D-92392117FEF6}">
      <dsp:nvSpPr>
        <dsp:cNvPr id="0" name=""/>
        <dsp:cNvSpPr/>
      </dsp:nvSpPr>
      <dsp:spPr>
        <a:xfrm>
          <a:off x="490807" y="181"/>
          <a:ext cx="1464601" cy="4249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4973" tIns="44973" rIns="44973" bIns="44973" numCol="1" spcCol="1270" anchor="ctr" anchorCtr="0">
          <a:noAutofit/>
        </a:bodyPr>
        <a:lstStyle/>
        <a:p>
          <a:pPr marL="0" lvl="0" indent="0" algn="l" defTabSz="666750">
            <a:lnSpc>
              <a:spcPct val="100000"/>
            </a:lnSpc>
            <a:spcBef>
              <a:spcPct val="0"/>
            </a:spcBef>
            <a:spcAft>
              <a:spcPct val="35000"/>
            </a:spcAft>
            <a:buNone/>
          </a:pPr>
          <a:r>
            <a:rPr lang="en-US" sz="1500" kern="1200" dirty="0"/>
            <a:t>Consultation</a:t>
          </a:r>
        </a:p>
      </dsp:txBody>
      <dsp:txXfrm>
        <a:off x="490807" y="181"/>
        <a:ext cx="1464601" cy="424941"/>
      </dsp:txXfrm>
    </dsp:sp>
    <dsp:sp modelId="{5DD1A591-E379-4123-AFEF-0E0E1C78A6C8}">
      <dsp:nvSpPr>
        <dsp:cNvPr id="0" name=""/>
        <dsp:cNvSpPr/>
      </dsp:nvSpPr>
      <dsp:spPr>
        <a:xfrm>
          <a:off x="0" y="531358"/>
          <a:ext cx="1955409" cy="42494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CE68459-8AC8-4D4B-8B2A-B85347F651AB}">
      <dsp:nvSpPr>
        <dsp:cNvPr id="0" name=""/>
        <dsp:cNvSpPr/>
      </dsp:nvSpPr>
      <dsp:spPr>
        <a:xfrm>
          <a:off x="128544" y="626970"/>
          <a:ext cx="233717" cy="23371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0F75F18A-3C22-462D-9DAB-5E8D88D9A51B}">
      <dsp:nvSpPr>
        <dsp:cNvPr id="0" name=""/>
        <dsp:cNvSpPr/>
      </dsp:nvSpPr>
      <dsp:spPr>
        <a:xfrm>
          <a:off x="490807" y="531358"/>
          <a:ext cx="1464601" cy="4249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4973" tIns="44973" rIns="44973" bIns="44973" numCol="1" spcCol="1270" anchor="ctr" anchorCtr="0">
          <a:noAutofit/>
        </a:bodyPr>
        <a:lstStyle/>
        <a:p>
          <a:pPr marL="0" lvl="0" indent="0" algn="l" defTabSz="666750">
            <a:lnSpc>
              <a:spcPct val="100000"/>
            </a:lnSpc>
            <a:spcBef>
              <a:spcPct val="0"/>
            </a:spcBef>
            <a:spcAft>
              <a:spcPct val="35000"/>
            </a:spcAft>
            <a:buNone/>
          </a:pPr>
          <a:r>
            <a:rPr lang="en-US" sz="1500" kern="1200" dirty="0"/>
            <a:t>Consideration</a:t>
          </a:r>
        </a:p>
      </dsp:txBody>
      <dsp:txXfrm>
        <a:off x="490807" y="531358"/>
        <a:ext cx="1464601" cy="424941"/>
      </dsp:txXfrm>
    </dsp:sp>
    <dsp:sp modelId="{B231036C-5FBE-4605-8393-F1B6359EE169}">
      <dsp:nvSpPr>
        <dsp:cNvPr id="0" name=""/>
        <dsp:cNvSpPr/>
      </dsp:nvSpPr>
      <dsp:spPr>
        <a:xfrm>
          <a:off x="0" y="1062535"/>
          <a:ext cx="1955409" cy="42494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64BFE9C-AA80-43CE-8FF6-8D33BAD07C57}">
      <dsp:nvSpPr>
        <dsp:cNvPr id="0" name=""/>
        <dsp:cNvSpPr/>
      </dsp:nvSpPr>
      <dsp:spPr>
        <a:xfrm>
          <a:off x="128544" y="1158146"/>
          <a:ext cx="233717" cy="23371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556AE736-B6E0-4DC7-8429-5ADFCF947C4F}">
      <dsp:nvSpPr>
        <dsp:cNvPr id="0" name=""/>
        <dsp:cNvSpPr/>
      </dsp:nvSpPr>
      <dsp:spPr>
        <a:xfrm>
          <a:off x="490807" y="1062535"/>
          <a:ext cx="1464601" cy="4249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4973" tIns="44973" rIns="44973" bIns="44973" numCol="1" spcCol="1270" anchor="ctr" anchorCtr="0">
          <a:noAutofit/>
        </a:bodyPr>
        <a:lstStyle/>
        <a:p>
          <a:pPr marL="0" lvl="0" indent="0" algn="l" defTabSz="666750">
            <a:lnSpc>
              <a:spcPct val="100000"/>
            </a:lnSpc>
            <a:spcBef>
              <a:spcPct val="0"/>
            </a:spcBef>
            <a:spcAft>
              <a:spcPct val="35000"/>
            </a:spcAft>
            <a:buNone/>
          </a:pPr>
          <a:r>
            <a:rPr lang="en-US" sz="1500" kern="1200" dirty="0"/>
            <a:t>Planning</a:t>
          </a:r>
        </a:p>
      </dsp:txBody>
      <dsp:txXfrm>
        <a:off x="490807" y="1062535"/>
        <a:ext cx="1464601" cy="42494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3976FF-3460-411F-BC23-D0B68261F465}">
      <dsp:nvSpPr>
        <dsp:cNvPr id="0" name=""/>
        <dsp:cNvSpPr/>
      </dsp:nvSpPr>
      <dsp:spPr>
        <a:xfrm>
          <a:off x="0" y="288"/>
          <a:ext cx="2194323" cy="67474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5596134-9829-4D70-890A-C69BBF81D77E}">
      <dsp:nvSpPr>
        <dsp:cNvPr id="0" name=""/>
        <dsp:cNvSpPr/>
      </dsp:nvSpPr>
      <dsp:spPr>
        <a:xfrm>
          <a:off x="204111" y="152106"/>
          <a:ext cx="371112" cy="37111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317AA252-427D-40A4-8C7D-92392117FEF6}">
      <dsp:nvSpPr>
        <dsp:cNvPr id="0" name=""/>
        <dsp:cNvSpPr/>
      </dsp:nvSpPr>
      <dsp:spPr>
        <a:xfrm>
          <a:off x="779335" y="288"/>
          <a:ext cx="1414987" cy="6747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411" tIns="71411" rIns="71411" bIns="71411" numCol="1" spcCol="1270" anchor="ctr" anchorCtr="0">
          <a:noAutofit/>
        </a:bodyPr>
        <a:lstStyle/>
        <a:p>
          <a:pPr marL="0" lvl="0" indent="0" algn="l" defTabSz="622300">
            <a:lnSpc>
              <a:spcPct val="100000"/>
            </a:lnSpc>
            <a:spcBef>
              <a:spcPct val="0"/>
            </a:spcBef>
            <a:spcAft>
              <a:spcPct val="35000"/>
            </a:spcAft>
            <a:buNone/>
          </a:pPr>
          <a:r>
            <a:rPr lang="en-US" sz="1400" kern="1200" dirty="0"/>
            <a:t>Consultation</a:t>
          </a:r>
        </a:p>
      </dsp:txBody>
      <dsp:txXfrm>
        <a:off x="779335" y="288"/>
        <a:ext cx="1414987" cy="674749"/>
      </dsp:txXfrm>
    </dsp:sp>
    <dsp:sp modelId="{5DD1A591-E379-4123-AFEF-0E0E1C78A6C8}">
      <dsp:nvSpPr>
        <dsp:cNvPr id="0" name=""/>
        <dsp:cNvSpPr/>
      </dsp:nvSpPr>
      <dsp:spPr>
        <a:xfrm>
          <a:off x="0" y="843725"/>
          <a:ext cx="2194323" cy="67474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CE68459-8AC8-4D4B-8B2A-B85347F651AB}">
      <dsp:nvSpPr>
        <dsp:cNvPr id="0" name=""/>
        <dsp:cNvSpPr/>
      </dsp:nvSpPr>
      <dsp:spPr>
        <a:xfrm>
          <a:off x="204111" y="995543"/>
          <a:ext cx="371112" cy="37111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0F75F18A-3C22-462D-9DAB-5E8D88D9A51B}">
      <dsp:nvSpPr>
        <dsp:cNvPr id="0" name=""/>
        <dsp:cNvSpPr/>
      </dsp:nvSpPr>
      <dsp:spPr>
        <a:xfrm>
          <a:off x="779335" y="843725"/>
          <a:ext cx="1414987" cy="6747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411" tIns="71411" rIns="71411" bIns="71411" numCol="1" spcCol="1270" anchor="ctr" anchorCtr="0">
          <a:noAutofit/>
        </a:bodyPr>
        <a:lstStyle/>
        <a:p>
          <a:pPr marL="0" lvl="0" indent="0" algn="l" defTabSz="622300">
            <a:lnSpc>
              <a:spcPct val="100000"/>
            </a:lnSpc>
            <a:spcBef>
              <a:spcPct val="0"/>
            </a:spcBef>
            <a:spcAft>
              <a:spcPct val="35000"/>
            </a:spcAft>
            <a:buNone/>
          </a:pPr>
          <a:r>
            <a:rPr lang="en-US" sz="1400" kern="1200" dirty="0"/>
            <a:t>Consideration</a:t>
          </a:r>
        </a:p>
      </dsp:txBody>
      <dsp:txXfrm>
        <a:off x="779335" y="843725"/>
        <a:ext cx="1414987" cy="674749"/>
      </dsp:txXfrm>
    </dsp:sp>
    <dsp:sp modelId="{B231036C-5FBE-4605-8393-F1B6359EE169}">
      <dsp:nvSpPr>
        <dsp:cNvPr id="0" name=""/>
        <dsp:cNvSpPr/>
      </dsp:nvSpPr>
      <dsp:spPr>
        <a:xfrm>
          <a:off x="0" y="1687162"/>
          <a:ext cx="2194323" cy="67474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64BFE9C-AA80-43CE-8FF6-8D33BAD07C57}">
      <dsp:nvSpPr>
        <dsp:cNvPr id="0" name=""/>
        <dsp:cNvSpPr/>
      </dsp:nvSpPr>
      <dsp:spPr>
        <a:xfrm>
          <a:off x="204111" y="1838980"/>
          <a:ext cx="371112" cy="37111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556AE736-B6E0-4DC7-8429-5ADFCF947C4F}">
      <dsp:nvSpPr>
        <dsp:cNvPr id="0" name=""/>
        <dsp:cNvSpPr/>
      </dsp:nvSpPr>
      <dsp:spPr>
        <a:xfrm>
          <a:off x="779335" y="1687162"/>
          <a:ext cx="1414987" cy="6747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411" tIns="71411" rIns="71411" bIns="71411" numCol="1" spcCol="1270" anchor="ctr" anchorCtr="0">
          <a:noAutofit/>
        </a:bodyPr>
        <a:lstStyle/>
        <a:p>
          <a:pPr marL="0" lvl="0" indent="0" algn="l" defTabSz="622300">
            <a:lnSpc>
              <a:spcPct val="100000"/>
            </a:lnSpc>
            <a:spcBef>
              <a:spcPct val="0"/>
            </a:spcBef>
            <a:spcAft>
              <a:spcPct val="35000"/>
            </a:spcAft>
            <a:buNone/>
          </a:pPr>
          <a:r>
            <a:rPr lang="en-US" sz="1400" kern="1200" dirty="0"/>
            <a:t>Planning</a:t>
          </a:r>
        </a:p>
      </dsp:txBody>
      <dsp:txXfrm>
        <a:off x="779335" y="1687162"/>
        <a:ext cx="1414987" cy="67474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3976FF-3460-411F-BC23-D0B68261F465}">
      <dsp:nvSpPr>
        <dsp:cNvPr id="0" name=""/>
        <dsp:cNvSpPr/>
      </dsp:nvSpPr>
      <dsp:spPr>
        <a:xfrm>
          <a:off x="0" y="181"/>
          <a:ext cx="1955409" cy="42494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5596134-9829-4D70-890A-C69BBF81D77E}">
      <dsp:nvSpPr>
        <dsp:cNvPr id="0" name=""/>
        <dsp:cNvSpPr/>
      </dsp:nvSpPr>
      <dsp:spPr>
        <a:xfrm>
          <a:off x="128544" y="95793"/>
          <a:ext cx="233717" cy="23371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317AA252-427D-40A4-8C7D-92392117FEF6}">
      <dsp:nvSpPr>
        <dsp:cNvPr id="0" name=""/>
        <dsp:cNvSpPr/>
      </dsp:nvSpPr>
      <dsp:spPr>
        <a:xfrm>
          <a:off x="490807" y="181"/>
          <a:ext cx="1464601" cy="4249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4973" tIns="44973" rIns="44973" bIns="44973" numCol="1" spcCol="1270" anchor="ctr" anchorCtr="0">
          <a:noAutofit/>
        </a:bodyPr>
        <a:lstStyle/>
        <a:p>
          <a:pPr marL="0" lvl="0" indent="0" algn="l" defTabSz="666750">
            <a:lnSpc>
              <a:spcPct val="100000"/>
            </a:lnSpc>
            <a:spcBef>
              <a:spcPct val="0"/>
            </a:spcBef>
            <a:spcAft>
              <a:spcPct val="35000"/>
            </a:spcAft>
            <a:buNone/>
          </a:pPr>
          <a:r>
            <a:rPr lang="en-US" sz="1500" kern="1200" dirty="0"/>
            <a:t>Consultation</a:t>
          </a:r>
        </a:p>
      </dsp:txBody>
      <dsp:txXfrm>
        <a:off x="490807" y="181"/>
        <a:ext cx="1464601" cy="424941"/>
      </dsp:txXfrm>
    </dsp:sp>
    <dsp:sp modelId="{5DD1A591-E379-4123-AFEF-0E0E1C78A6C8}">
      <dsp:nvSpPr>
        <dsp:cNvPr id="0" name=""/>
        <dsp:cNvSpPr/>
      </dsp:nvSpPr>
      <dsp:spPr>
        <a:xfrm>
          <a:off x="0" y="531358"/>
          <a:ext cx="1955409" cy="42494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CE68459-8AC8-4D4B-8B2A-B85347F651AB}">
      <dsp:nvSpPr>
        <dsp:cNvPr id="0" name=""/>
        <dsp:cNvSpPr/>
      </dsp:nvSpPr>
      <dsp:spPr>
        <a:xfrm>
          <a:off x="128544" y="626970"/>
          <a:ext cx="233717" cy="23371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0F75F18A-3C22-462D-9DAB-5E8D88D9A51B}">
      <dsp:nvSpPr>
        <dsp:cNvPr id="0" name=""/>
        <dsp:cNvSpPr/>
      </dsp:nvSpPr>
      <dsp:spPr>
        <a:xfrm>
          <a:off x="490807" y="531358"/>
          <a:ext cx="1464601" cy="4249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4973" tIns="44973" rIns="44973" bIns="44973" numCol="1" spcCol="1270" anchor="ctr" anchorCtr="0">
          <a:noAutofit/>
        </a:bodyPr>
        <a:lstStyle/>
        <a:p>
          <a:pPr marL="0" lvl="0" indent="0" algn="l" defTabSz="666750">
            <a:lnSpc>
              <a:spcPct val="100000"/>
            </a:lnSpc>
            <a:spcBef>
              <a:spcPct val="0"/>
            </a:spcBef>
            <a:spcAft>
              <a:spcPct val="35000"/>
            </a:spcAft>
            <a:buNone/>
          </a:pPr>
          <a:r>
            <a:rPr lang="en-US" sz="1500" kern="1200" dirty="0"/>
            <a:t>Consideration</a:t>
          </a:r>
        </a:p>
      </dsp:txBody>
      <dsp:txXfrm>
        <a:off x="490807" y="531358"/>
        <a:ext cx="1464601" cy="424941"/>
      </dsp:txXfrm>
    </dsp:sp>
    <dsp:sp modelId="{B231036C-5FBE-4605-8393-F1B6359EE169}">
      <dsp:nvSpPr>
        <dsp:cNvPr id="0" name=""/>
        <dsp:cNvSpPr/>
      </dsp:nvSpPr>
      <dsp:spPr>
        <a:xfrm>
          <a:off x="0" y="1062535"/>
          <a:ext cx="1955409" cy="42494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64BFE9C-AA80-43CE-8FF6-8D33BAD07C57}">
      <dsp:nvSpPr>
        <dsp:cNvPr id="0" name=""/>
        <dsp:cNvSpPr/>
      </dsp:nvSpPr>
      <dsp:spPr>
        <a:xfrm>
          <a:off x="128544" y="1158146"/>
          <a:ext cx="233717" cy="23371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556AE736-B6E0-4DC7-8429-5ADFCF947C4F}">
      <dsp:nvSpPr>
        <dsp:cNvPr id="0" name=""/>
        <dsp:cNvSpPr/>
      </dsp:nvSpPr>
      <dsp:spPr>
        <a:xfrm>
          <a:off x="490807" y="1062535"/>
          <a:ext cx="1464601" cy="4249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4973" tIns="44973" rIns="44973" bIns="44973" numCol="1" spcCol="1270" anchor="ctr" anchorCtr="0">
          <a:noAutofit/>
        </a:bodyPr>
        <a:lstStyle/>
        <a:p>
          <a:pPr marL="0" lvl="0" indent="0" algn="l" defTabSz="666750">
            <a:lnSpc>
              <a:spcPct val="100000"/>
            </a:lnSpc>
            <a:spcBef>
              <a:spcPct val="0"/>
            </a:spcBef>
            <a:spcAft>
              <a:spcPct val="35000"/>
            </a:spcAft>
            <a:buNone/>
          </a:pPr>
          <a:r>
            <a:rPr lang="en-US" sz="1500" kern="1200" dirty="0"/>
            <a:t>Planning</a:t>
          </a:r>
        </a:p>
      </dsp:txBody>
      <dsp:txXfrm>
        <a:off x="490807" y="1062535"/>
        <a:ext cx="1464601" cy="42494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3976FF-3460-411F-BC23-D0B68261F465}">
      <dsp:nvSpPr>
        <dsp:cNvPr id="0" name=""/>
        <dsp:cNvSpPr/>
      </dsp:nvSpPr>
      <dsp:spPr>
        <a:xfrm>
          <a:off x="0" y="181"/>
          <a:ext cx="1955409" cy="42494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5596134-9829-4D70-890A-C69BBF81D77E}">
      <dsp:nvSpPr>
        <dsp:cNvPr id="0" name=""/>
        <dsp:cNvSpPr/>
      </dsp:nvSpPr>
      <dsp:spPr>
        <a:xfrm>
          <a:off x="128544" y="95793"/>
          <a:ext cx="233717" cy="23371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317AA252-427D-40A4-8C7D-92392117FEF6}">
      <dsp:nvSpPr>
        <dsp:cNvPr id="0" name=""/>
        <dsp:cNvSpPr/>
      </dsp:nvSpPr>
      <dsp:spPr>
        <a:xfrm>
          <a:off x="490807" y="181"/>
          <a:ext cx="1464601" cy="4249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4973" tIns="44973" rIns="44973" bIns="44973" numCol="1" spcCol="1270" anchor="ctr" anchorCtr="0">
          <a:noAutofit/>
        </a:bodyPr>
        <a:lstStyle/>
        <a:p>
          <a:pPr marL="0" lvl="0" indent="0" algn="l" defTabSz="666750">
            <a:lnSpc>
              <a:spcPct val="100000"/>
            </a:lnSpc>
            <a:spcBef>
              <a:spcPct val="0"/>
            </a:spcBef>
            <a:spcAft>
              <a:spcPct val="35000"/>
            </a:spcAft>
            <a:buNone/>
          </a:pPr>
          <a:r>
            <a:rPr lang="en-US" sz="1500" kern="1200" dirty="0"/>
            <a:t>Consultation</a:t>
          </a:r>
        </a:p>
      </dsp:txBody>
      <dsp:txXfrm>
        <a:off x="490807" y="181"/>
        <a:ext cx="1464601" cy="424941"/>
      </dsp:txXfrm>
    </dsp:sp>
    <dsp:sp modelId="{5DD1A591-E379-4123-AFEF-0E0E1C78A6C8}">
      <dsp:nvSpPr>
        <dsp:cNvPr id="0" name=""/>
        <dsp:cNvSpPr/>
      </dsp:nvSpPr>
      <dsp:spPr>
        <a:xfrm>
          <a:off x="0" y="531358"/>
          <a:ext cx="1955409" cy="42494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CE68459-8AC8-4D4B-8B2A-B85347F651AB}">
      <dsp:nvSpPr>
        <dsp:cNvPr id="0" name=""/>
        <dsp:cNvSpPr/>
      </dsp:nvSpPr>
      <dsp:spPr>
        <a:xfrm>
          <a:off x="128544" y="626970"/>
          <a:ext cx="233717" cy="23371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0F75F18A-3C22-462D-9DAB-5E8D88D9A51B}">
      <dsp:nvSpPr>
        <dsp:cNvPr id="0" name=""/>
        <dsp:cNvSpPr/>
      </dsp:nvSpPr>
      <dsp:spPr>
        <a:xfrm>
          <a:off x="490807" y="531358"/>
          <a:ext cx="1464601" cy="4249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4973" tIns="44973" rIns="44973" bIns="44973" numCol="1" spcCol="1270" anchor="ctr" anchorCtr="0">
          <a:noAutofit/>
        </a:bodyPr>
        <a:lstStyle/>
        <a:p>
          <a:pPr marL="0" lvl="0" indent="0" algn="l" defTabSz="666750">
            <a:lnSpc>
              <a:spcPct val="100000"/>
            </a:lnSpc>
            <a:spcBef>
              <a:spcPct val="0"/>
            </a:spcBef>
            <a:spcAft>
              <a:spcPct val="35000"/>
            </a:spcAft>
            <a:buNone/>
          </a:pPr>
          <a:r>
            <a:rPr lang="en-US" sz="1500" kern="1200" dirty="0"/>
            <a:t>Consideration</a:t>
          </a:r>
        </a:p>
      </dsp:txBody>
      <dsp:txXfrm>
        <a:off x="490807" y="531358"/>
        <a:ext cx="1464601" cy="424941"/>
      </dsp:txXfrm>
    </dsp:sp>
    <dsp:sp modelId="{B231036C-5FBE-4605-8393-F1B6359EE169}">
      <dsp:nvSpPr>
        <dsp:cNvPr id="0" name=""/>
        <dsp:cNvSpPr/>
      </dsp:nvSpPr>
      <dsp:spPr>
        <a:xfrm>
          <a:off x="0" y="1062535"/>
          <a:ext cx="1955409" cy="42494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64BFE9C-AA80-43CE-8FF6-8D33BAD07C57}">
      <dsp:nvSpPr>
        <dsp:cNvPr id="0" name=""/>
        <dsp:cNvSpPr/>
      </dsp:nvSpPr>
      <dsp:spPr>
        <a:xfrm>
          <a:off x="128544" y="1158146"/>
          <a:ext cx="233717" cy="23371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556AE736-B6E0-4DC7-8429-5ADFCF947C4F}">
      <dsp:nvSpPr>
        <dsp:cNvPr id="0" name=""/>
        <dsp:cNvSpPr/>
      </dsp:nvSpPr>
      <dsp:spPr>
        <a:xfrm>
          <a:off x="490807" y="1062535"/>
          <a:ext cx="1464601" cy="4249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4973" tIns="44973" rIns="44973" bIns="44973" numCol="1" spcCol="1270" anchor="ctr" anchorCtr="0">
          <a:noAutofit/>
        </a:bodyPr>
        <a:lstStyle/>
        <a:p>
          <a:pPr marL="0" lvl="0" indent="0" algn="l" defTabSz="666750">
            <a:lnSpc>
              <a:spcPct val="100000"/>
            </a:lnSpc>
            <a:spcBef>
              <a:spcPct val="0"/>
            </a:spcBef>
            <a:spcAft>
              <a:spcPct val="35000"/>
            </a:spcAft>
            <a:buNone/>
          </a:pPr>
          <a:r>
            <a:rPr lang="en-US" sz="1500" kern="1200" dirty="0"/>
            <a:t>Planning</a:t>
          </a:r>
        </a:p>
      </dsp:txBody>
      <dsp:txXfrm>
        <a:off x="490807" y="1062535"/>
        <a:ext cx="1464601" cy="424941"/>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3976FF-3460-411F-BC23-D0B68261F465}">
      <dsp:nvSpPr>
        <dsp:cNvPr id="0" name=""/>
        <dsp:cNvSpPr/>
      </dsp:nvSpPr>
      <dsp:spPr>
        <a:xfrm>
          <a:off x="0" y="181"/>
          <a:ext cx="1955409" cy="42494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5596134-9829-4D70-890A-C69BBF81D77E}">
      <dsp:nvSpPr>
        <dsp:cNvPr id="0" name=""/>
        <dsp:cNvSpPr/>
      </dsp:nvSpPr>
      <dsp:spPr>
        <a:xfrm>
          <a:off x="128544" y="95793"/>
          <a:ext cx="233717" cy="23371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317AA252-427D-40A4-8C7D-92392117FEF6}">
      <dsp:nvSpPr>
        <dsp:cNvPr id="0" name=""/>
        <dsp:cNvSpPr/>
      </dsp:nvSpPr>
      <dsp:spPr>
        <a:xfrm>
          <a:off x="490807" y="181"/>
          <a:ext cx="1464601" cy="4249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4973" tIns="44973" rIns="44973" bIns="44973" numCol="1" spcCol="1270" anchor="ctr" anchorCtr="0">
          <a:noAutofit/>
        </a:bodyPr>
        <a:lstStyle/>
        <a:p>
          <a:pPr marL="0" lvl="0" indent="0" algn="l" defTabSz="666750">
            <a:lnSpc>
              <a:spcPct val="100000"/>
            </a:lnSpc>
            <a:spcBef>
              <a:spcPct val="0"/>
            </a:spcBef>
            <a:spcAft>
              <a:spcPct val="35000"/>
            </a:spcAft>
            <a:buNone/>
          </a:pPr>
          <a:r>
            <a:rPr lang="en-US" sz="1500" kern="1200" dirty="0"/>
            <a:t>Consultation</a:t>
          </a:r>
        </a:p>
      </dsp:txBody>
      <dsp:txXfrm>
        <a:off x="490807" y="181"/>
        <a:ext cx="1464601" cy="424941"/>
      </dsp:txXfrm>
    </dsp:sp>
    <dsp:sp modelId="{5DD1A591-E379-4123-AFEF-0E0E1C78A6C8}">
      <dsp:nvSpPr>
        <dsp:cNvPr id="0" name=""/>
        <dsp:cNvSpPr/>
      </dsp:nvSpPr>
      <dsp:spPr>
        <a:xfrm>
          <a:off x="0" y="531358"/>
          <a:ext cx="1955409" cy="42494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CE68459-8AC8-4D4B-8B2A-B85347F651AB}">
      <dsp:nvSpPr>
        <dsp:cNvPr id="0" name=""/>
        <dsp:cNvSpPr/>
      </dsp:nvSpPr>
      <dsp:spPr>
        <a:xfrm>
          <a:off x="128544" y="626970"/>
          <a:ext cx="233717" cy="23371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0F75F18A-3C22-462D-9DAB-5E8D88D9A51B}">
      <dsp:nvSpPr>
        <dsp:cNvPr id="0" name=""/>
        <dsp:cNvSpPr/>
      </dsp:nvSpPr>
      <dsp:spPr>
        <a:xfrm>
          <a:off x="490807" y="531358"/>
          <a:ext cx="1464601" cy="4249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4973" tIns="44973" rIns="44973" bIns="44973" numCol="1" spcCol="1270" anchor="ctr" anchorCtr="0">
          <a:noAutofit/>
        </a:bodyPr>
        <a:lstStyle/>
        <a:p>
          <a:pPr marL="0" lvl="0" indent="0" algn="l" defTabSz="666750">
            <a:lnSpc>
              <a:spcPct val="100000"/>
            </a:lnSpc>
            <a:spcBef>
              <a:spcPct val="0"/>
            </a:spcBef>
            <a:spcAft>
              <a:spcPct val="35000"/>
            </a:spcAft>
            <a:buNone/>
          </a:pPr>
          <a:r>
            <a:rPr lang="en-US" sz="1500" kern="1200" dirty="0"/>
            <a:t>Consideration</a:t>
          </a:r>
        </a:p>
      </dsp:txBody>
      <dsp:txXfrm>
        <a:off x="490807" y="531358"/>
        <a:ext cx="1464601" cy="424941"/>
      </dsp:txXfrm>
    </dsp:sp>
    <dsp:sp modelId="{B231036C-5FBE-4605-8393-F1B6359EE169}">
      <dsp:nvSpPr>
        <dsp:cNvPr id="0" name=""/>
        <dsp:cNvSpPr/>
      </dsp:nvSpPr>
      <dsp:spPr>
        <a:xfrm>
          <a:off x="0" y="1062535"/>
          <a:ext cx="1955409" cy="42494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64BFE9C-AA80-43CE-8FF6-8D33BAD07C57}">
      <dsp:nvSpPr>
        <dsp:cNvPr id="0" name=""/>
        <dsp:cNvSpPr/>
      </dsp:nvSpPr>
      <dsp:spPr>
        <a:xfrm>
          <a:off x="128544" y="1158146"/>
          <a:ext cx="233717" cy="23371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556AE736-B6E0-4DC7-8429-5ADFCF947C4F}">
      <dsp:nvSpPr>
        <dsp:cNvPr id="0" name=""/>
        <dsp:cNvSpPr/>
      </dsp:nvSpPr>
      <dsp:spPr>
        <a:xfrm>
          <a:off x="490807" y="1062535"/>
          <a:ext cx="1464601" cy="4249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4973" tIns="44973" rIns="44973" bIns="44973" numCol="1" spcCol="1270" anchor="ctr" anchorCtr="0">
          <a:noAutofit/>
        </a:bodyPr>
        <a:lstStyle/>
        <a:p>
          <a:pPr marL="0" lvl="0" indent="0" algn="l" defTabSz="666750">
            <a:lnSpc>
              <a:spcPct val="100000"/>
            </a:lnSpc>
            <a:spcBef>
              <a:spcPct val="0"/>
            </a:spcBef>
            <a:spcAft>
              <a:spcPct val="35000"/>
            </a:spcAft>
            <a:buNone/>
          </a:pPr>
          <a:r>
            <a:rPr lang="en-US" sz="1500" kern="1200" dirty="0"/>
            <a:t>Planning</a:t>
          </a:r>
        </a:p>
      </dsp:txBody>
      <dsp:txXfrm>
        <a:off x="490807" y="1062535"/>
        <a:ext cx="1464601" cy="424941"/>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5.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6.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7.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703FB87-790C-4850-A90C-12C5FF4B94DC}"/>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F8127921-F9C4-44F3-AC5F-130B6A406C0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6E59275-AFE1-4999-B78A-D0D76B9F2B0B}" type="datetimeFigureOut">
              <a:rPr lang="en-US" smtClean="0"/>
              <a:t>6/3/2024</a:t>
            </a:fld>
            <a:endParaRPr lang="en-US" dirty="0"/>
          </a:p>
        </p:txBody>
      </p:sp>
      <p:sp>
        <p:nvSpPr>
          <p:cNvPr id="4" name="Footer Placeholder 3">
            <a:extLst>
              <a:ext uri="{FF2B5EF4-FFF2-40B4-BE49-F238E27FC236}">
                <a16:creationId xmlns:a16="http://schemas.microsoft.com/office/drawing/2014/main" id="{4765E047-F1CB-4066-A459-9EDC95F2E61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68A77EF5-5277-4BAF-8BB4-2E02103988E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B668C69-0C3E-40A2-B4A0-B2C8B71D8E3A}" type="slidenum">
              <a:rPr lang="en-US" smtClean="0"/>
              <a:t>‹#›</a:t>
            </a:fld>
            <a:endParaRPr lang="en-US" dirty="0"/>
          </a:p>
        </p:txBody>
      </p:sp>
    </p:spTree>
    <p:extLst>
      <p:ext uri="{BB962C8B-B14F-4D97-AF65-F5344CB8AC3E}">
        <p14:creationId xmlns:p14="http://schemas.microsoft.com/office/powerpoint/2010/main" val="20515862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3EADD7A-FE61-48EE-BE0E-8546E5401374}" type="datetimeFigureOut">
              <a:rPr lang="en-US" smtClean="0"/>
              <a:t>6/3/2024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000EEB-8338-48D7-8EE8-EE0082EF7602}" type="slidenum">
              <a:rPr lang="en-US" smtClean="0"/>
              <a:t>‹#›</a:t>
            </a:fld>
            <a:endParaRPr lang="en-US" dirty="0"/>
          </a:p>
        </p:txBody>
      </p:sp>
    </p:spTree>
    <p:extLst>
      <p:ext uri="{BB962C8B-B14F-4D97-AF65-F5344CB8AC3E}">
        <p14:creationId xmlns:p14="http://schemas.microsoft.com/office/powerpoint/2010/main" val="37677701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000EEB-8338-48D7-8EE8-EE0082EF7602}" type="slidenum">
              <a:rPr lang="en-US" smtClean="0"/>
              <a:t>1</a:t>
            </a:fld>
            <a:endParaRPr lang="en-US" dirty="0"/>
          </a:p>
        </p:txBody>
      </p:sp>
    </p:spTree>
    <p:extLst>
      <p:ext uri="{BB962C8B-B14F-4D97-AF65-F5344CB8AC3E}">
        <p14:creationId xmlns:p14="http://schemas.microsoft.com/office/powerpoint/2010/main" val="40053382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000EEB-8338-48D7-8EE8-EE0082EF7602}" type="slidenum">
              <a:rPr lang="en-US" smtClean="0"/>
              <a:t>2</a:t>
            </a:fld>
            <a:endParaRPr lang="en-US" dirty="0"/>
          </a:p>
        </p:txBody>
      </p:sp>
    </p:spTree>
    <p:extLst>
      <p:ext uri="{BB962C8B-B14F-4D97-AF65-F5344CB8AC3E}">
        <p14:creationId xmlns:p14="http://schemas.microsoft.com/office/powerpoint/2010/main" val="36143388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000EEB-8338-48D7-8EE8-EE0082EF7602}" type="slidenum">
              <a:rPr lang="en-US" smtClean="0"/>
              <a:t>3</a:t>
            </a:fld>
            <a:endParaRPr lang="en-US" dirty="0"/>
          </a:p>
        </p:txBody>
      </p:sp>
    </p:spTree>
    <p:extLst>
      <p:ext uri="{BB962C8B-B14F-4D97-AF65-F5344CB8AC3E}">
        <p14:creationId xmlns:p14="http://schemas.microsoft.com/office/powerpoint/2010/main" val="2249701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000EEB-8338-48D7-8EE8-EE0082EF7602}" type="slidenum">
              <a:rPr lang="en-US" smtClean="0"/>
              <a:t>4</a:t>
            </a:fld>
            <a:endParaRPr lang="en-US" dirty="0"/>
          </a:p>
        </p:txBody>
      </p:sp>
    </p:spTree>
    <p:extLst>
      <p:ext uri="{BB962C8B-B14F-4D97-AF65-F5344CB8AC3E}">
        <p14:creationId xmlns:p14="http://schemas.microsoft.com/office/powerpoint/2010/main" val="18501694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000EEB-8338-48D7-8EE8-EE0082EF7602}" type="slidenum">
              <a:rPr lang="en-US" smtClean="0"/>
              <a:t>5</a:t>
            </a:fld>
            <a:endParaRPr lang="en-US" dirty="0"/>
          </a:p>
        </p:txBody>
      </p:sp>
    </p:spTree>
    <p:extLst>
      <p:ext uri="{BB962C8B-B14F-4D97-AF65-F5344CB8AC3E}">
        <p14:creationId xmlns:p14="http://schemas.microsoft.com/office/powerpoint/2010/main" val="27288782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000EEB-8338-48D7-8EE8-EE0082EF7602}" type="slidenum">
              <a:rPr lang="en-US" smtClean="0"/>
              <a:t>6</a:t>
            </a:fld>
            <a:endParaRPr lang="en-US" dirty="0"/>
          </a:p>
        </p:txBody>
      </p:sp>
    </p:spTree>
    <p:extLst>
      <p:ext uri="{BB962C8B-B14F-4D97-AF65-F5344CB8AC3E}">
        <p14:creationId xmlns:p14="http://schemas.microsoft.com/office/powerpoint/2010/main" val="21424896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000EEB-8338-48D7-8EE8-EE0082EF7602}" type="slidenum">
              <a:rPr lang="en-US" smtClean="0"/>
              <a:t>7</a:t>
            </a:fld>
            <a:endParaRPr lang="en-US" dirty="0"/>
          </a:p>
        </p:txBody>
      </p:sp>
    </p:spTree>
    <p:extLst>
      <p:ext uri="{BB962C8B-B14F-4D97-AF65-F5344CB8AC3E}">
        <p14:creationId xmlns:p14="http://schemas.microsoft.com/office/powerpoint/2010/main" val="38265546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000EEB-8338-48D7-8EE8-EE0082EF7602}" type="slidenum">
              <a:rPr lang="en-US" smtClean="0"/>
              <a:t>8</a:t>
            </a:fld>
            <a:endParaRPr lang="en-US" dirty="0"/>
          </a:p>
        </p:txBody>
      </p:sp>
    </p:spTree>
    <p:extLst>
      <p:ext uri="{BB962C8B-B14F-4D97-AF65-F5344CB8AC3E}">
        <p14:creationId xmlns:p14="http://schemas.microsoft.com/office/powerpoint/2010/main" val="15372107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000EEB-8338-48D7-8EE8-EE0082EF7602}" type="slidenum">
              <a:rPr lang="en-US" smtClean="0"/>
              <a:t>9</a:t>
            </a:fld>
            <a:endParaRPr lang="en-US" dirty="0"/>
          </a:p>
        </p:txBody>
      </p:sp>
    </p:spTree>
    <p:extLst>
      <p:ext uri="{BB962C8B-B14F-4D97-AF65-F5344CB8AC3E}">
        <p14:creationId xmlns:p14="http://schemas.microsoft.com/office/powerpoint/2010/main" val="36729666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smtClean="0"/>
              <a:t>6/3/2024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3375236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smtClean="0"/>
              <a:t>6/3/2024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278779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smtClean="0"/>
              <a:t>6/3/2024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614064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smtClean="0"/>
              <a:t>6/3/2024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4835039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smtClean="0"/>
              <a:t>6/3/2024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701582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smtClean="0"/>
              <a:t>6/3/2024</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0067779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smtClean="0"/>
              <a:t>6/3/2024</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0589469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6/3/2024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6040743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6/3/2024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4020721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6/3/2024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5406586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smtClean="0"/>
              <a:t>6/3/2024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41121320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509A250-FF31-4206-8172-F9D3106AACB1}" type="datetimeFigureOut">
              <a:rPr lang="en-US" smtClean="0"/>
              <a:t>6/3/2024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9065874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509A250-FF31-4206-8172-F9D3106AACB1}" type="datetimeFigureOut">
              <a:rPr lang="en-US" smtClean="0"/>
              <a:t>6/3/2024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40328989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smtClean="0"/>
              <a:t>6/3/2024</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661214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smtClean="0"/>
              <a:t>6/3/2024</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3981511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smtClean="0"/>
              <a:t>6/3/2024</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7229865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smtClean="0"/>
              <a:t>6/3/2024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2210261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509A250-FF31-4206-8172-F9D3106AACB1}" type="datetimeFigureOut">
              <a:rPr lang="en-US" smtClean="0"/>
              <a:t>6/3/2024</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smtClean="0"/>
              <a:t>‹#›</a:t>
            </a:fld>
            <a:endParaRPr lang="en-US" dirty="0"/>
          </a:p>
        </p:txBody>
      </p:sp>
    </p:spTree>
    <p:extLst>
      <p:ext uri="{BB962C8B-B14F-4D97-AF65-F5344CB8AC3E}">
        <p14:creationId xmlns:p14="http://schemas.microsoft.com/office/powerpoint/2010/main" val="4163676687"/>
      </p:ext>
    </p:extLst>
  </p:cSld>
  <p:clrMap bg1="dk1" tx1="lt1" bg2="dk2" tx2="lt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3" r:id="rId12"/>
    <p:sldLayoutId id="2147483684" r:id="rId13"/>
    <p:sldLayoutId id="2147483685" r:id="rId14"/>
    <p:sldLayoutId id="2147483686" r:id="rId15"/>
    <p:sldLayoutId id="2147483687" r:id="rId16"/>
    <p:sldLayoutId id="2147483688"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2.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image" Target="../media/image1.jpeg"/><Relationship Id="rId7" Type="http://schemas.openxmlformats.org/officeDocument/2006/relationships/diagramQuickStyle" Target="../diagrams/quickStyle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hyperlink" Target="http://www.flintshire.gov.uk/schoolmodernisation" TargetMode="External"/><Relationship Id="rId9" Type="http://schemas.microsoft.com/office/2007/relationships/diagramDrawing" Target="../diagrams/drawing1.xml"/></Relationships>
</file>

<file path=ppt/slides/_rels/slide3.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image" Target="../media/image1.jpeg"/><Relationship Id="rId7" Type="http://schemas.openxmlformats.org/officeDocument/2006/relationships/image" Target="../media/image5.png"/><Relationship Id="rId12"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image" Target="../media/image4.png"/><Relationship Id="rId11" Type="http://schemas.openxmlformats.org/officeDocument/2006/relationships/diagramColors" Target="../diagrams/colors2.xml"/><Relationship Id="rId5" Type="http://schemas.openxmlformats.org/officeDocument/2006/relationships/image" Target="../media/image3.png"/><Relationship Id="rId10" Type="http://schemas.openxmlformats.org/officeDocument/2006/relationships/diagramQuickStyle" Target="../diagrams/quickStyle2.xml"/><Relationship Id="rId4" Type="http://schemas.openxmlformats.org/officeDocument/2006/relationships/image" Target="../media/image2.png"/><Relationship Id="rId9"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8" Type="http://schemas.openxmlformats.org/officeDocument/2006/relationships/diagramData" Target="../diagrams/data4.xml"/><Relationship Id="rId3" Type="http://schemas.openxmlformats.org/officeDocument/2006/relationships/image" Target="../media/image1.jpeg"/><Relationship Id="rId7" Type="http://schemas.openxmlformats.org/officeDocument/2006/relationships/image" Target="../media/image5.png"/><Relationship Id="rId12" Type="http://schemas.microsoft.com/office/2007/relationships/diagramDrawing" Target="../diagrams/drawing4.xml"/><Relationship Id="rId2" Type="http://schemas.openxmlformats.org/officeDocument/2006/relationships/notesSlide" Target="../notesSlides/notesSlide5.xml"/><Relationship Id="rId1" Type="http://schemas.openxmlformats.org/officeDocument/2006/relationships/slideLayout" Target="../slideLayouts/slideLayout4.xml"/><Relationship Id="rId6" Type="http://schemas.openxmlformats.org/officeDocument/2006/relationships/image" Target="../media/image4.png"/><Relationship Id="rId11" Type="http://schemas.openxmlformats.org/officeDocument/2006/relationships/diagramColors" Target="../diagrams/colors4.xml"/><Relationship Id="rId5" Type="http://schemas.openxmlformats.org/officeDocument/2006/relationships/image" Target="../media/image3.png"/><Relationship Id="rId10" Type="http://schemas.openxmlformats.org/officeDocument/2006/relationships/diagramQuickStyle" Target="../diagrams/quickStyle4.xml"/><Relationship Id="rId4" Type="http://schemas.openxmlformats.org/officeDocument/2006/relationships/image" Target="../media/image2.png"/><Relationship Id="rId9" Type="http://schemas.openxmlformats.org/officeDocument/2006/relationships/diagramLayout" Target="../diagrams/layout4.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14.png"/><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image" Target="../media/image13.png"/><Relationship Id="rId5" Type="http://schemas.openxmlformats.org/officeDocument/2006/relationships/hyperlink" Target="https://www.smartsurvey.co.uk/s/canolfanpencoch/" TargetMode="External"/><Relationship Id="rId4" Type="http://schemas.openxmlformats.org/officeDocument/2006/relationships/hyperlink" Target="mailto:21stcenturyschools@flintshire.gov.u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62000"/>
                <a:hueMod val="108000"/>
                <a:satMod val="164000"/>
                <a:lumMod val="69000"/>
              </a:schemeClr>
              <a:schemeClr val="bg2">
                <a:tint val="96000"/>
                <a:hueMod val="90000"/>
                <a:satMod val="130000"/>
                <a:lumMod val="134000"/>
              </a:schemeClr>
            </a:duotone>
          </a:blip>
          <a:stretch/>
        </a:blipFill>
        <a:effectLst/>
      </p:bgPr>
    </p:bg>
    <p:spTree>
      <p:nvGrpSpPr>
        <p:cNvPr id="1" name=""/>
        <p:cNvGrpSpPr/>
        <p:nvPr/>
      </p:nvGrpSpPr>
      <p:grpSpPr>
        <a:xfrm>
          <a:off x="0" y="0"/>
          <a:ext cx="0" cy="0"/>
          <a:chOff x="0" y="0"/>
          <a:chExt cx="0" cy="0"/>
        </a:xfrm>
      </p:grpSpPr>
      <p:pic>
        <p:nvPicPr>
          <p:cNvPr id="6"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552869" y="4628199"/>
            <a:ext cx="3639131" cy="2229801"/>
          </a:xfrm>
          <a:prstGeom prst="rect">
            <a:avLst/>
          </a:prstGeom>
          <a:ln>
            <a:noFill/>
          </a:ln>
        </p:spPr>
      </p:pic>
      <p:sp>
        <p:nvSpPr>
          <p:cNvPr id="2" name="Title 1">
            <a:extLst>
              <a:ext uri="{FF2B5EF4-FFF2-40B4-BE49-F238E27FC236}">
                <a16:creationId xmlns:a16="http://schemas.microsoft.com/office/drawing/2014/main" id="{3D30D32A-359B-41BB-9746-2CF3A21EEFFC}"/>
              </a:ext>
            </a:extLst>
          </p:cNvPr>
          <p:cNvSpPr>
            <a:spLocks noGrp="1"/>
          </p:cNvSpPr>
          <p:nvPr>
            <p:ph type="ctrTitle"/>
          </p:nvPr>
        </p:nvSpPr>
        <p:spPr>
          <a:xfrm>
            <a:off x="1154955" y="951089"/>
            <a:ext cx="8825658" cy="3329581"/>
          </a:xfrm>
        </p:spPr>
        <p:txBody>
          <a:bodyPr>
            <a:normAutofit/>
          </a:bodyPr>
          <a:lstStyle/>
          <a:p>
            <a:r>
              <a:rPr lang="en-GB" sz="3200" dirty="0"/>
              <a:t>Reorganising </a:t>
            </a:r>
            <a:r>
              <a:rPr lang="en-GB" sz="3200" dirty="0" err="1"/>
              <a:t>Canolfan</a:t>
            </a:r>
            <a:r>
              <a:rPr lang="en-GB" sz="3200" dirty="0"/>
              <a:t> </a:t>
            </a:r>
            <a:r>
              <a:rPr lang="en-GB" sz="3200" dirty="0" err="1"/>
              <a:t>Enfys</a:t>
            </a:r>
            <a:r>
              <a:rPr lang="en-GB" sz="3200" dirty="0"/>
              <a:t> to place the provision under the management of Ysgol Pen Coch and increase the nominal capacity from 98 to 128 from 1</a:t>
            </a:r>
            <a:r>
              <a:rPr lang="en-GB" sz="3200" baseline="30000" dirty="0"/>
              <a:t>st</a:t>
            </a:r>
            <a:r>
              <a:rPr lang="en-GB" sz="3200" dirty="0"/>
              <a:t> March 2025.</a:t>
            </a:r>
            <a:endParaRPr lang="ru-RU" sz="3200" dirty="0"/>
          </a:p>
        </p:txBody>
      </p:sp>
      <p:sp>
        <p:nvSpPr>
          <p:cNvPr id="3" name="Subtitle 2">
            <a:extLst>
              <a:ext uri="{FF2B5EF4-FFF2-40B4-BE49-F238E27FC236}">
                <a16:creationId xmlns:a16="http://schemas.microsoft.com/office/drawing/2014/main" id="{B4CA222A-88BC-48F4-9AE8-2115B7D1E6DC}"/>
              </a:ext>
            </a:extLst>
          </p:cNvPr>
          <p:cNvSpPr>
            <a:spLocks noGrp="1"/>
          </p:cNvSpPr>
          <p:nvPr>
            <p:ph type="subTitle" idx="1"/>
          </p:nvPr>
        </p:nvSpPr>
        <p:spPr/>
        <p:txBody>
          <a:bodyPr>
            <a:normAutofit/>
          </a:bodyPr>
          <a:lstStyle/>
          <a:p>
            <a:r>
              <a:rPr lang="en-US" dirty="0"/>
              <a:t>Quick read</a:t>
            </a:r>
          </a:p>
          <a:p>
            <a:r>
              <a:rPr lang="en-US" dirty="0"/>
              <a:t>YOUNG PEOPLE DOCUMENT</a:t>
            </a:r>
          </a:p>
        </p:txBody>
      </p:sp>
    </p:spTree>
    <p:extLst>
      <p:ext uri="{BB962C8B-B14F-4D97-AF65-F5344CB8AC3E}">
        <p14:creationId xmlns:p14="http://schemas.microsoft.com/office/powerpoint/2010/main" val="1930009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62000"/>
                <a:hueMod val="108000"/>
                <a:satMod val="164000"/>
                <a:lumMod val="69000"/>
              </a:schemeClr>
              <a:schemeClr val="bg2">
                <a:tint val="96000"/>
                <a:hueMod val="90000"/>
                <a:satMod val="130000"/>
                <a:lumMod val="134000"/>
              </a:schemeClr>
            </a:duotone>
          </a:blip>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4174D3-6B10-409E-9110-EEBEAA7E38C0}"/>
              </a:ext>
            </a:extLst>
          </p:cNvPr>
          <p:cNvSpPr>
            <a:spLocks noGrp="1"/>
          </p:cNvSpPr>
          <p:nvPr>
            <p:ph type="title"/>
          </p:nvPr>
        </p:nvSpPr>
        <p:spPr>
          <a:xfrm>
            <a:off x="393895" y="629265"/>
            <a:ext cx="9376405" cy="5560519"/>
          </a:xfrm>
        </p:spPr>
        <p:txBody>
          <a:bodyPr>
            <a:normAutofit fontScale="90000"/>
          </a:bodyPr>
          <a:lstStyle/>
          <a:p>
            <a:r>
              <a:rPr lang="en-US" dirty="0"/>
              <a:t>Introduction</a:t>
            </a:r>
            <a:br>
              <a:rPr lang="en-US" sz="2000" dirty="0"/>
            </a:br>
            <a:br>
              <a:rPr lang="en-US" dirty="0"/>
            </a:br>
            <a:r>
              <a:rPr lang="en-GB" sz="2200" dirty="0">
                <a:solidFill>
                  <a:schemeClr val="tx1"/>
                </a:solidFill>
                <a:effectLst/>
                <a:ea typeface="Trebuchet MS" panose="020B0603020202020204" pitchFamily="34" charset="0"/>
              </a:rPr>
              <a:t>The Council is seeking your views on a proposal to reorganise the provision at </a:t>
            </a:r>
            <a:r>
              <a:rPr lang="en-GB" sz="2200" dirty="0" err="1">
                <a:solidFill>
                  <a:schemeClr val="tx1"/>
                </a:solidFill>
                <a:effectLst/>
                <a:ea typeface="Trebuchet MS" panose="020B0603020202020204" pitchFamily="34" charset="0"/>
              </a:rPr>
              <a:t>Canolfan</a:t>
            </a:r>
            <a:r>
              <a:rPr lang="en-GB" sz="2200" dirty="0">
                <a:solidFill>
                  <a:schemeClr val="tx1"/>
                </a:solidFill>
                <a:effectLst/>
                <a:ea typeface="Trebuchet MS" panose="020B0603020202020204" pitchFamily="34" charset="0"/>
              </a:rPr>
              <a:t> </a:t>
            </a:r>
            <a:r>
              <a:rPr lang="en-GB" sz="2200" dirty="0" err="1">
                <a:solidFill>
                  <a:schemeClr val="tx1"/>
                </a:solidFill>
                <a:effectLst/>
                <a:ea typeface="Trebuchet MS" panose="020B0603020202020204" pitchFamily="34" charset="0"/>
              </a:rPr>
              <a:t>Enfys</a:t>
            </a:r>
            <a:r>
              <a:rPr lang="en-GB" sz="2200" dirty="0">
                <a:solidFill>
                  <a:schemeClr val="tx1"/>
                </a:solidFill>
                <a:effectLst/>
                <a:ea typeface="Trebuchet MS" panose="020B0603020202020204" pitchFamily="34" charset="0"/>
              </a:rPr>
              <a:t> and move the provision from under the current management of Plas Derwen (Pupil Referral Unit) to under the management of Ysgol Pen Coch. The proposal will result in the nominal capacity at Ysgol Pen Coch increasing from 98 to 128 by March 2025.</a:t>
            </a:r>
            <a:br>
              <a:rPr lang="en-GB" sz="2200" dirty="0">
                <a:solidFill>
                  <a:srgbClr val="000000"/>
                </a:solidFill>
                <a:effectLst/>
                <a:ea typeface="Trebuchet MS" panose="020B0603020202020204" pitchFamily="34" charset="0"/>
              </a:rPr>
            </a:br>
            <a:br>
              <a:rPr lang="en-US" sz="2200" dirty="0"/>
            </a:br>
            <a:r>
              <a:rPr lang="en-US" sz="2200" b="1" dirty="0"/>
              <a:t>Want more information?</a:t>
            </a:r>
            <a:br>
              <a:rPr lang="en-US" sz="2200" b="1" dirty="0"/>
            </a:br>
            <a:br>
              <a:rPr lang="en-US" sz="2200" dirty="0"/>
            </a:br>
            <a:r>
              <a:rPr lang="en-US" sz="2200" dirty="0"/>
              <a:t>If you would like to learn more about our plans we have prepared a more detailed document.  Follow this link</a:t>
            </a:r>
            <a:br>
              <a:rPr lang="en-US" sz="2200" dirty="0"/>
            </a:br>
            <a:br>
              <a:rPr lang="en-US" sz="2200" dirty="0">
                <a:sym typeface="Wingdings" panose="05000000000000000000" pitchFamily="2" charset="2"/>
              </a:rPr>
            </a:br>
            <a:r>
              <a:rPr lang="en-GB" sz="2200" u="sng" dirty="0">
                <a:solidFill>
                  <a:srgbClr val="0563C1"/>
                </a:solidFill>
                <a:effectLst/>
                <a:ea typeface="Calibri" panose="020F0502020204030204" pitchFamily="34" charset="0"/>
                <a:cs typeface="Times New Roman" panose="02020603050405020304" pitchFamily="18" charset="0"/>
                <a:hlinkClick r:id="rId4"/>
              </a:rPr>
              <a:t>www.flintshire.gov.uk/schoolmodernisation</a:t>
            </a:r>
            <a:br>
              <a:rPr lang="en-US" sz="2000" dirty="0">
                <a:sym typeface="Wingdings" panose="05000000000000000000" pitchFamily="2" charset="2"/>
              </a:rPr>
            </a:br>
            <a:br>
              <a:rPr lang="en-US" sz="2000" dirty="0">
                <a:sym typeface="Wingdings" panose="05000000000000000000" pitchFamily="2" charset="2"/>
              </a:rPr>
            </a:br>
            <a:endParaRPr lang="en-US" sz="2000" dirty="0"/>
          </a:p>
        </p:txBody>
      </p:sp>
      <p:graphicFrame>
        <p:nvGraphicFramePr>
          <p:cNvPr id="4" name="Content Placeholder 3" descr="SmartArt graphic">
            <a:extLst>
              <a:ext uri="{FF2B5EF4-FFF2-40B4-BE49-F238E27FC236}">
                <a16:creationId xmlns:a16="http://schemas.microsoft.com/office/drawing/2014/main" id="{C881A426-2B90-41D4-8B71-F9600C3FCE87}"/>
              </a:ext>
            </a:extLst>
          </p:cNvPr>
          <p:cNvGraphicFramePr>
            <a:graphicFrameLocks noGrp="1"/>
          </p:cNvGraphicFramePr>
          <p:nvPr>
            <p:ph idx="1"/>
            <p:extLst>
              <p:ext uri="{D42A27DB-BD31-4B8C-83A1-F6EECF244321}">
                <p14:modId xmlns:p14="http://schemas.microsoft.com/office/powerpoint/2010/main" val="3839832557"/>
              </p:ext>
            </p:extLst>
          </p:nvPr>
        </p:nvGraphicFramePr>
        <p:xfrm>
          <a:off x="9894244" y="4971954"/>
          <a:ext cx="2216617" cy="1772529"/>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78" name="Rectangle 77">
            <a:extLst>
              <a:ext uri="{FF2B5EF4-FFF2-40B4-BE49-F238E27FC236}">
                <a16:creationId xmlns:a16="http://schemas.microsoft.com/office/drawing/2014/main" id="{7527E565-DE8D-445C-9879-AD1D04415A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3338816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62000"/>
                <a:hueMod val="108000"/>
                <a:satMod val="164000"/>
                <a:lumMod val="69000"/>
              </a:schemeClr>
              <a:schemeClr val="bg2">
                <a:tint val="96000"/>
                <a:hueMod val="90000"/>
                <a:satMod val="130000"/>
                <a:lumMod val="134000"/>
              </a:schemeClr>
            </a:duotone>
          </a:blip>
          <a:stretch/>
        </a:blipFill>
        <a:effectLst/>
      </p:bgPr>
    </p:bg>
    <p:spTree>
      <p:nvGrpSpPr>
        <p:cNvPr id="1" name=""/>
        <p:cNvGrpSpPr/>
        <p:nvPr/>
      </p:nvGrpSpPr>
      <p:grpSpPr>
        <a:xfrm>
          <a:off x="0" y="0"/>
          <a:ext cx="0" cy="0"/>
          <a:chOff x="0" y="0"/>
          <a:chExt cx="0" cy="0"/>
        </a:xfrm>
      </p:grpSpPr>
      <p:pic>
        <p:nvPicPr>
          <p:cNvPr id="49" name="Picture 48">
            <a:extLst>
              <a:ext uri="{FF2B5EF4-FFF2-40B4-BE49-F238E27FC236}">
                <a16:creationId xmlns:a16="http://schemas.microsoft.com/office/drawing/2014/main" id="{AA085689-791F-4B8F-9F30-12415B97D36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a:ext>
            </a:extLst>
          </a:blip>
          <a:srcRect l="3613"/>
          <a:stretch/>
        </p:blipFill>
        <p:spPr>
          <a:xfrm>
            <a:off x="0" y="2669685"/>
            <a:ext cx="4037012" cy="4188315"/>
          </a:xfrm>
          <a:prstGeom prst="rect">
            <a:avLst/>
          </a:prstGeom>
        </p:spPr>
      </p:pic>
      <p:pic>
        <p:nvPicPr>
          <p:cNvPr id="51" name="Picture 50">
            <a:extLst>
              <a:ext uri="{FF2B5EF4-FFF2-40B4-BE49-F238E27FC236}">
                <a16:creationId xmlns:a16="http://schemas.microsoft.com/office/drawing/2014/main" id="{AA3FED7F-6821-47C0-A464-E9278B24129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extLst>
              <a:ext uri="{28A0092B-C50C-407E-A947-70E740481C1C}">
                <a14:useLocalDpi xmlns:a14="http://schemas.microsoft.com/office/drawing/2010/main"/>
              </a:ext>
            </a:extLst>
          </a:blip>
          <a:srcRect l="35640"/>
          <a:stretch/>
        </p:blipFill>
        <p:spPr>
          <a:xfrm>
            <a:off x="0" y="2892347"/>
            <a:ext cx="1522412" cy="2365453"/>
          </a:xfrm>
          <a:prstGeom prst="rect">
            <a:avLst/>
          </a:prstGeom>
        </p:spPr>
      </p:pic>
      <p:sp>
        <p:nvSpPr>
          <p:cNvPr id="53" name="Oval 52">
            <a:extLst>
              <a:ext uri="{FF2B5EF4-FFF2-40B4-BE49-F238E27FC236}">
                <a16:creationId xmlns:a16="http://schemas.microsoft.com/office/drawing/2014/main" id="{8F54B2FB-3F54-4350-8D1B-F86D677CA7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55" name="Picture 54">
            <a:extLst>
              <a:ext uri="{FF2B5EF4-FFF2-40B4-BE49-F238E27FC236}">
                <a16:creationId xmlns:a16="http://schemas.microsoft.com/office/drawing/2014/main" id="{561B34F5-88E5-4711-BC16-3005C29AD7C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6">
            <a:extLst>
              <a:ext uri="{28A0092B-C50C-407E-A947-70E740481C1C}">
                <a14:useLocalDpi xmlns:a14="http://schemas.microsoft.com/office/drawing/2010/main"/>
              </a:ext>
            </a:extLst>
          </a:blip>
          <a:srcRect t="28813"/>
          <a:stretch/>
        </p:blipFill>
        <p:spPr>
          <a:xfrm>
            <a:off x="7999412" y="0"/>
            <a:ext cx="1603387" cy="1141407"/>
          </a:xfrm>
          <a:prstGeom prst="rect">
            <a:avLst/>
          </a:prstGeom>
        </p:spPr>
      </p:pic>
      <p:pic>
        <p:nvPicPr>
          <p:cNvPr id="57" name="Picture 56">
            <a:extLst>
              <a:ext uri="{FF2B5EF4-FFF2-40B4-BE49-F238E27FC236}">
                <a16:creationId xmlns:a16="http://schemas.microsoft.com/office/drawing/2014/main" id="{4F3661D0-2268-4D3E-88BA-0647BCBE33A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7">
            <a:extLst>
              <a:ext uri="{28A0092B-C50C-407E-A947-70E740481C1C}">
                <a14:useLocalDpi xmlns:a14="http://schemas.microsoft.com/office/drawing/2010/main"/>
              </a:ext>
            </a:extLst>
          </a:blip>
          <a:srcRect b="23320"/>
          <a:stretch/>
        </p:blipFill>
        <p:spPr>
          <a:xfrm>
            <a:off x="8609012" y="6096000"/>
            <a:ext cx="993734" cy="762000"/>
          </a:xfrm>
          <a:prstGeom prst="rect">
            <a:avLst/>
          </a:prstGeom>
        </p:spPr>
      </p:pic>
      <p:sp>
        <p:nvSpPr>
          <p:cNvPr id="59" name="Rectangle 58">
            <a:extLst>
              <a:ext uri="{FF2B5EF4-FFF2-40B4-BE49-F238E27FC236}">
                <a16:creationId xmlns:a16="http://schemas.microsoft.com/office/drawing/2014/main" id="{DDB56DB5-0324-4F79-9AB8-CB18C1DC87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1" name="Title 10">
            <a:extLst>
              <a:ext uri="{FF2B5EF4-FFF2-40B4-BE49-F238E27FC236}">
                <a16:creationId xmlns:a16="http://schemas.microsoft.com/office/drawing/2014/main" id="{148C75AA-C615-44E8-850A-3C0634ABFA22}"/>
              </a:ext>
            </a:extLst>
          </p:cNvPr>
          <p:cNvSpPr>
            <a:spLocks noGrp="1"/>
          </p:cNvSpPr>
          <p:nvPr>
            <p:ph type="title"/>
          </p:nvPr>
        </p:nvSpPr>
        <p:spPr>
          <a:xfrm>
            <a:off x="429028" y="753605"/>
            <a:ext cx="6109459" cy="907160"/>
          </a:xfrm>
        </p:spPr>
        <p:txBody>
          <a:bodyPr vert="horz" lIns="91440" tIns="45720" rIns="91440" bIns="45720" rtlCol="0" anchor="t">
            <a:normAutofit/>
          </a:bodyPr>
          <a:lstStyle/>
          <a:p>
            <a:r>
              <a:rPr lang="en-US" sz="3300" dirty="0"/>
              <a:t>What are we doing?</a:t>
            </a:r>
          </a:p>
        </p:txBody>
      </p:sp>
      <p:graphicFrame>
        <p:nvGraphicFramePr>
          <p:cNvPr id="13" name="Content Placeholder 3" descr="SmartArt graphic">
            <a:extLst>
              <a:ext uri="{FF2B5EF4-FFF2-40B4-BE49-F238E27FC236}">
                <a16:creationId xmlns:a16="http://schemas.microsoft.com/office/drawing/2014/main" id="{C881A426-2B90-41D4-8B71-F9600C3FCE87}"/>
              </a:ext>
            </a:extLst>
          </p:cNvPr>
          <p:cNvGraphicFramePr>
            <a:graphicFrameLocks noGrp="1"/>
          </p:cNvGraphicFramePr>
          <p:nvPr>
            <p:ph sz="half" idx="1"/>
            <p:extLst>
              <p:ext uri="{D42A27DB-BD31-4B8C-83A1-F6EECF244321}">
                <p14:modId xmlns:p14="http://schemas.microsoft.com/office/powerpoint/2010/main" val="579726993"/>
              </p:ext>
            </p:extLst>
          </p:nvPr>
        </p:nvGraphicFramePr>
        <p:xfrm>
          <a:off x="9997676" y="4495800"/>
          <a:ext cx="2194323" cy="23622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12" name="Title 1">
            <a:extLst>
              <a:ext uri="{FF2B5EF4-FFF2-40B4-BE49-F238E27FC236}">
                <a16:creationId xmlns:a16="http://schemas.microsoft.com/office/drawing/2014/main" id="{CC4174D3-6B10-409E-9110-EEBEAA7E38C0}"/>
              </a:ext>
            </a:extLst>
          </p:cNvPr>
          <p:cNvSpPr txBox="1">
            <a:spLocks/>
          </p:cNvSpPr>
          <p:nvPr/>
        </p:nvSpPr>
        <p:spPr>
          <a:xfrm>
            <a:off x="110975" y="1694685"/>
            <a:ext cx="10078358" cy="4480829"/>
          </a:xfrm>
          <a:prstGeom prst="rect">
            <a:avLst/>
          </a:prstGeom>
        </p:spPr>
        <p:txBody>
          <a:bodyPr vert="horz" lIns="91440" tIns="45720" rIns="91440" bIns="45720" rtlCol="0" anchor="t">
            <a:norm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2000" dirty="0"/>
              <a:t>The Council must follow certain processes when considering making significant changes to schools.  </a:t>
            </a:r>
          </a:p>
          <a:p>
            <a:endParaRPr lang="en-US" sz="2000" dirty="0"/>
          </a:p>
          <a:p>
            <a:r>
              <a:rPr lang="en-US" sz="2000" dirty="0"/>
              <a:t>As part of these processes, we have started a formal discussion to ask for your views to help our decision-making process. </a:t>
            </a:r>
          </a:p>
          <a:p>
            <a:endParaRPr lang="en-US" sz="2000" dirty="0"/>
          </a:p>
          <a:p>
            <a:r>
              <a:rPr lang="en-US" sz="2000" dirty="0"/>
              <a:t>Your views are very important to us and will be given to the Council’s Cabinet to make a decision to make changes to </a:t>
            </a:r>
            <a:r>
              <a:rPr lang="en-US" sz="2000" dirty="0" err="1"/>
              <a:t>Canolfan</a:t>
            </a:r>
            <a:r>
              <a:rPr lang="en-US" sz="2000" dirty="0"/>
              <a:t> </a:t>
            </a:r>
            <a:r>
              <a:rPr lang="en-US" sz="2000" dirty="0" err="1"/>
              <a:t>Enfys</a:t>
            </a:r>
            <a:r>
              <a:rPr lang="en-US" sz="2000" dirty="0"/>
              <a:t> and Ysgol Pen Coch.</a:t>
            </a:r>
          </a:p>
          <a:p>
            <a:r>
              <a:rPr lang="en-US" sz="2000" dirty="0"/>
              <a:t> </a:t>
            </a:r>
          </a:p>
          <a:p>
            <a:r>
              <a:rPr lang="en-US" sz="2000" dirty="0" err="1"/>
              <a:t>Councillors</a:t>
            </a:r>
            <a:r>
              <a:rPr lang="en-US" sz="2000" dirty="0"/>
              <a:t> will discuss your views, issues and the implications for </a:t>
            </a:r>
            <a:r>
              <a:rPr lang="en-US" sz="2000" dirty="0" err="1"/>
              <a:t>Canolfan</a:t>
            </a:r>
            <a:r>
              <a:rPr lang="en-US" sz="2000" dirty="0"/>
              <a:t> </a:t>
            </a:r>
            <a:r>
              <a:rPr lang="en-US" sz="2000" dirty="0" err="1"/>
              <a:t>Enfys</a:t>
            </a:r>
            <a:r>
              <a:rPr lang="en-US" sz="2000" dirty="0"/>
              <a:t> and Ysgol Pen Coch and then will decide what happens next.</a:t>
            </a:r>
          </a:p>
          <a:p>
            <a:endParaRPr lang="en-US" sz="1600" dirty="0"/>
          </a:p>
        </p:txBody>
      </p:sp>
    </p:spTree>
    <p:extLst>
      <p:ext uri="{BB962C8B-B14F-4D97-AF65-F5344CB8AC3E}">
        <p14:creationId xmlns:p14="http://schemas.microsoft.com/office/powerpoint/2010/main" val="5550890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DC570-72AC-45BE-BB60-458EBBAC8C19}"/>
              </a:ext>
            </a:extLst>
          </p:cNvPr>
          <p:cNvSpPr>
            <a:spLocks noGrp="1"/>
          </p:cNvSpPr>
          <p:nvPr>
            <p:ph type="title"/>
          </p:nvPr>
        </p:nvSpPr>
        <p:spPr>
          <a:xfrm>
            <a:off x="615921" y="861813"/>
            <a:ext cx="9370045" cy="948691"/>
          </a:xfrm>
        </p:spPr>
        <p:txBody>
          <a:bodyPr/>
          <a:lstStyle/>
          <a:p>
            <a:r>
              <a:rPr lang="en-US" sz="2800" dirty="0" err="1"/>
              <a:t>Canolfan</a:t>
            </a:r>
            <a:r>
              <a:rPr lang="en-US" sz="2800" dirty="0"/>
              <a:t> </a:t>
            </a:r>
            <a:r>
              <a:rPr lang="en-US" sz="2800" dirty="0" err="1"/>
              <a:t>Enfys</a:t>
            </a:r>
            <a:r>
              <a:rPr lang="en-US" sz="2800" dirty="0"/>
              <a:t> - Background</a:t>
            </a:r>
            <a:endParaRPr lang="ru-RU" sz="2800" dirty="0"/>
          </a:p>
        </p:txBody>
      </p:sp>
      <p:sp>
        <p:nvSpPr>
          <p:cNvPr id="7" name="Title 1">
            <a:extLst>
              <a:ext uri="{FF2B5EF4-FFF2-40B4-BE49-F238E27FC236}">
                <a16:creationId xmlns:a16="http://schemas.microsoft.com/office/drawing/2014/main" id="{CC4174D3-6B10-409E-9110-EEBEAA7E38C0}"/>
              </a:ext>
            </a:extLst>
          </p:cNvPr>
          <p:cNvSpPr txBox="1">
            <a:spLocks/>
          </p:cNvSpPr>
          <p:nvPr/>
        </p:nvSpPr>
        <p:spPr>
          <a:xfrm>
            <a:off x="337625" y="1949652"/>
            <a:ext cx="10133960" cy="4544229"/>
          </a:xfrm>
          <a:prstGeom prst="rect">
            <a:avLst/>
          </a:prstGeom>
        </p:spPr>
        <p:txBody>
          <a:bodyPr vert="horz" lIns="91440" tIns="45720" rIns="91440" bIns="45720" rtlCol="0" anchor="t">
            <a:no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US" sz="2000" dirty="0"/>
          </a:p>
          <a:p>
            <a:r>
              <a:rPr lang="en-US" sz="2400" dirty="0" err="1">
                <a:effectLst/>
                <a:latin typeface="+mn-lt"/>
                <a:ea typeface="Trebuchet MS" panose="020B0603020202020204" pitchFamily="34" charset="0"/>
                <a:cs typeface="Times New Roman" panose="02020603050405020304" pitchFamily="18" charset="0"/>
              </a:rPr>
              <a:t>Canolfan</a:t>
            </a:r>
            <a:r>
              <a:rPr lang="en-US" sz="2400" dirty="0">
                <a:effectLst/>
                <a:latin typeface="+mn-lt"/>
                <a:ea typeface="Trebuchet MS" panose="020B0603020202020204" pitchFamily="34" charset="0"/>
                <a:cs typeface="Times New Roman" panose="02020603050405020304" pitchFamily="18" charset="0"/>
              </a:rPr>
              <a:t> </a:t>
            </a:r>
            <a:r>
              <a:rPr lang="en-US" sz="2400" dirty="0" err="1">
                <a:effectLst/>
                <a:latin typeface="+mn-lt"/>
                <a:ea typeface="Trebuchet MS" panose="020B0603020202020204" pitchFamily="34" charset="0"/>
                <a:cs typeface="Times New Roman" panose="02020603050405020304" pitchFamily="18" charset="0"/>
              </a:rPr>
              <a:t>Enfys</a:t>
            </a:r>
            <a:r>
              <a:rPr lang="en-US" sz="2400" dirty="0">
                <a:effectLst/>
                <a:latin typeface="+mn-lt"/>
                <a:ea typeface="Trebuchet MS" panose="020B0603020202020204" pitchFamily="34" charset="0"/>
                <a:cs typeface="Times New Roman" panose="02020603050405020304" pitchFamily="18" charset="0"/>
              </a:rPr>
              <a:t> is a foundation stage provision and assessment </a:t>
            </a:r>
            <a:r>
              <a:rPr lang="en-US" sz="2400" dirty="0" err="1">
                <a:effectLst/>
                <a:latin typeface="+mn-lt"/>
                <a:ea typeface="Trebuchet MS" panose="020B0603020202020204" pitchFamily="34" charset="0"/>
                <a:cs typeface="Times New Roman" panose="02020603050405020304" pitchFamily="18" charset="0"/>
              </a:rPr>
              <a:t>centre</a:t>
            </a:r>
            <a:r>
              <a:rPr lang="en-US" sz="2400" dirty="0">
                <a:effectLst/>
                <a:latin typeface="+mn-lt"/>
                <a:ea typeface="Trebuchet MS" panose="020B0603020202020204" pitchFamily="34" charset="0"/>
                <a:cs typeface="Times New Roman" panose="02020603050405020304" pitchFamily="18" charset="0"/>
              </a:rPr>
              <a:t> and is based on a shared campus with Ysgol Bryn Gwalia C.P in Mold. Since 2015, </a:t>
            </a:r>
            <a:r>
              <a:rPr lang="en-US" sz="2400" dirty="0" err="1">
                <a:effectLst/>
                <a:latin typeface="+mn-lt"/>
                <a:ea typeface="Trebuchet MS" panose="020B0603020202020204" pitchFamily="34" charset="0"/>
                <a:cs typeface="Times New Roman" panose="02020603050405020304" pitchFamily="18" charset="0"/>
              </a:rPr>
              <a:t>Canolfan</a:t>
            </a:r>
            <a:r>
              <a:rPr lang="en-US" sz="2400" dirty="0">
                <a:effectLst/>
                <a:latin typeface="+mn-lt"/>
                <a:ea typeface="Trebuchet MS" panose="020B0603020202020204" pitchFamily="34" charset="0"/>
                <a:cs typeface="Times New Roman" panose="02020603050405020304" pitchFamily="18" charset="0"/>
              </a:rPr>
              <a:t> </a:t>
            </a:r>
            <a:r>
              <a:rPr lang="en-US" sz="2400" dirty="0" err="1">
                <a:effectLst/>
                <a:latin typeface="+mn-lt"/>
                <a:ea typeface="Trebuchet MS" panose="020B0603020202020204" pitchFamily="34" charset="0"/>
                <a:cs typeface="Times New Roman" panose="02020603050405020304" pitchFamily="18" charset="0"/>
              </a:rPr>
              <a:t>Enfys</a:t>
            </a:r>
            <a:r>
              <a:rPr lang="en-US" sz="2400" dirty="0">
                <a:effectLst/>
                <a:latin typeface="+mn-lt"/>
                <a:ea typeface="Trebuchet MS" panose="020B0603020202020204" pitchFamily="34" charset="0"/>
                <a:cs typeface="Times New Roman" panose="02020603050405020304" pitchFamily="18" charset="0"/>
              </a:rPr>
              <a:t> has been structured as part of the portfolio of Plas Derwen (Pupil Referral Unit), putting it under the management of the Headteacher. </a:t>
            </a:r>
            <a:r>
              <a:rPr lang="en-US" sz="2400" dirty="0" err="1">
                <a:effectLst/>
                <a:latin typeface="+mn-lt"/>
                <a:ea typeface="Trebuchet MS" panose="020B0603020202020204" pitchFamily="34" charset="0"/>
                <a:cs typeface="Times New Roman" panose="02020603050405020304" pitchFamily="18" charset="0"/>
              </a:rPr>
              <a:t>Canolfan</a:t>
            </a:r>
            <a:r>
              <a:rPr lang="en-US" sz="2400" dirty="0">
                <a:effectLst/>
                <a:latin typeface="+mn-lt"/>
                <a:ea typeface="Trebuchet MS" panose="020B0603020202020204" pitchFamily="34" charset="0"/>
                <a:cs typeface="Times New Roman" panose="02020603050405020304" pitchFamily="18" charset="0"/>
              </a:rPr>
              <a:t> </a:t>
            </a:r>
            <a:r>
              <a:rPr lang="en-US" sz="2400" dirty="0" err="1">
                <a:effectLst/>
                <a:latin typeface="+mn-lt"/>
                <a:ea typeface="Trebuchet MS" panose="020B0603020202020204" pitchFamily="34" charset="0"/>
                <a:cs typeface="Times New Roman" panose="02020603050405020304" pitchFamily="18" charset="0"/>
              </a:rPr>
              <a:t>Enfys</a:t>
            </a:r>
            <a:r>
              <a:rPr lang="en-US" sz="2400" dirty="0">
                <a:effectLst/>
                <a:latin typeface="+mn-lt"/>
                <a:ea typeface="Trebuchet MS" panose="020B0603020202020204" pitchFamily="34" charset="0"/>
                <a:cs typeface="Times New Roman" panose="02020603050405020304" pitchFamily="18" charset="0"/>
              </a:rPr>
              <a:t> has a dual function to provide a foundation stage provision for children with complex needs whilst assessing and determining future provision for the children that attend.</a:t>
            </a:r>
            <a:endParaRPr lang="en-GB" sz="2400" dirty="0">
              <a:effectLst/>
              <a:latin typeface="+mn-lt"/>
              <a:ea typeface="Trebuchet MS" panose="020B0603020202020204" pitchFamily="34" charset="0"/>
              <a:cs typeface="Times New Roman" panose="02020603050405020304" pitchFamily="18" charset="0"/>
            </a:endParaRPr>
          </a:p>
          <a:p>
            <a:endParaRPr lang="en-US" sz="2000" dirty="0"/>
          </a:p>
          <a:p>
            <a:endParaRPr lang="en-US" sz="2000" dirty="0"/>
          </a:p>
          <a:p>
            <a:endParaRPr lang="en-US" sz="2000" dirty="0"/>
          </a:p>
        </p:txBody>
      </p:sp>
      <p:graphicFrame>
        <p:nvGraphicFramePr>
          <p:cNvPr id="11" name="Content Placeholder 3" descr="SmartArt graphic">
            <a:extLst>
              <a:ext uri="{FF2B5EF4-FFF2-40B4-BE49-F238E27FC236}">
                <a16:creationId xmlns:a16="http://schemas.microsoft.com/office/drawing/2014/main" id="{C881A426-2B90-41D4-8B71-F9600C3FCE87}"/>
              </a:ext>
            </a:extLst>
          </p:cNvPr>
          <p:cNvGraphicFramePr>
            <a:graphicFrameLocks/>
          </p:cNvGraphicFramePr>
          <p:nvPr>
            <p:extLst>
              <p:ext uri="{D42A27DB-BD31-4B8C-83A1-F6EECF244321}">
                <p14:modId xmlns:p14="http://schemas.microsoft.com/office/powerpoint/2010/main" val="1631082944"/>
              </p:ext>
            </p:extLst>
          </p:nvPr>
        </p:nvGraphicFramePr>
        <p:xfrm>
          <a:off x="10236591" y="5370342"/>
          <a:ext cx="1955409" cy="148765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02853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62000"/>
                <a:hueMod val="108000"/>
                <a:satMod val="164000"/>
                <a:lumMod val="69000"/>
              </a:schemeClr>
              <a:schemeClr val="bg2">
                <a:tint val="96000"/>
                <a:hueMod val="90000"/>
                <a:satMod val="130000"/>
                <a:lumMod val="134000"/>
              </a:schemeClr>
            </a:duotone>
          </a:blip>
          <a:stretch/>
        </a:blipFill>
        <a:effectLst/>
      </p:bgPr>
    </p:bg>
    <p:spTree>
      <p:nvGrpSpPr>
        <p:cNvPr id="1" name=""/>
        <p:cNvGrpSpPr/>
        <p:nvPr/>
      </p:nvGrpSpPr>
      <p:grpSpPr>
        <a:xfrm>
          <a:off x="0" y="0"/>
          <a:ext cx="0" cy="0"/>
          <a:chOff x="0" y="0"/>
          <a:chExt cx="0" cy="0"/>
        </a:xfrm>
      </p:grpSpPr>
      <p:pic>
        <p:nvPicPr>
          <p:cNvPr id="49" name="Picture 48">
            <a:extLst>
              <a:ext uri="{FF2B5EF4-FFF2-40B4-BE49-F238E27FC236}">
                <a16:creationId xmlns:a16="http://schemas.microsoft.com/office/drawing/2014/main" id="{AA085689-791F-4B8F-9F30-12415B97D36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a:ext>
            </a:extLst>
          </a:blip>
          <a:srcRect l="3613"/>
          <a:stretch/>
        </p:blipFill>
        <p:spPr>
          <a:xfrm>
            <a:off x="0" y="2669685"/>
            <a:ext cx="4037012" cy="4188315"/>
          </a:xfrm>
          <a:prstGeom prst="rect">
            <a:avLst/>
          </a:prstGeom>
        </p:spPr>
      </p:pic>
      <p:pic>
        <p:nvPicPr>
          <p:cNvPr id="51" name="Picture 50">
            <a:extLst>
              <a:ext uri="{FF2B5EF4-FFF2-40B4-BE49-F238E27FC236}">
                <a16:creationId xmlns:a16="http://schemas.microsoft.com/office/drawing/2014/main" id="{AA3FED7F-6821-47C0-A464-E9278B24129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extLst>
              <a:ext uri="{28A0092B-C50C-407E-A947-70E740481C1C}">
                <a14:useLocalDpi xmlns:a14="http://schemas.microsoft.com/office/drawing/2010/main"/>
              </a:ext>
            </a:extLst>
          </a:blip>
          <a:srcRect l="35640"/>
          <a:stretch/>
        </p:blipFill>
        <p:spPr>
          <a:xfrm>
            <a:off x="0" y="2892347"/>
            <a:ext cx="1522412" cy="2365453"/>
          </a:xfrm>
          <a:prstGeom prst="rect">
            <a:avLst/>
          </a:prstGeom>
        </p:spPr>
      </p:pic>
      <p:pic>
        <p:nvPicPr>
          <p:cNvPr id="55" name="Picture 54">
            <a:extLst>
              <a:ext uri="{FF2B5EF4-FFF2-40B4-BE49-F238E27FC236}">
                <a16:creationId xmlns:a16="http://schemas.microsoft.com/office/drawing/2014/main" id="{561B34F5-88E5-4711-BC16-3005C29AD7C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6">
            <a:extLst>
              <a:ext uri="{28A0092B-C50C-407E-A947-70E740481C1C}">
                <a14:useLocalDpi xmlns:a14="http://schemas.microsoft.com/office/drawing/2010/main"/>
              </a:ext>
            </a:extLst>
          </a:blip>
          <a:srcRect t="28813"/>
          <a:stretch/>
        </p:blipFill>
        <p:spPr>
          <a:xfrm>
            <a:off x="7999412" y="0"/>
            <a:ext cx="1603387" cy="1141407"/>
          </a:xfrm>
          <a:prstGeom prst="rect">
            <a:avLst/>
          </a:prstGeom>
        </p:spPr>
      </p:pic>
      <p:pic>
        <p:nvPicPr>
          <p:cNvPr id="57" name="Picture 56">
            <a:extLst>
              <a:ext uri="{FF2B5EF4-FFF2-40B4-BE49-F238E27FC236}">
                <a16:creationId xmlns:a16="http://schemas.microsoft.com/office/drawing/2014/main" id="{4F3661D0-2268-4D3E-88BA-0647BCBE33A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7">
            <a:extLst>
              <a:ext uri="{28A0092B-C50C-407E-A947-70E740481C1C}">
                <a14:useLocalDpi xmlns:a14="http://schemas.microsoft.com/office/drawing/2010/main"/>
              </a:ext>
            </a:extLst>
          </a:blip>
          <a:srcRect b="23320"/>
          <a:stretch/>
        </p:blipFill>
        <p:spPr>
          <a:xfrm>
            <a:off x="8609012" y="6096000"/>
            <a:ext cx="993734" cy="762000"/>
          </a:xfrm>
          <a:prstGeom prst="rect">
            <a:avLst/>
          </a:prstGeom>
        </p:spPr>
      </p:pic>
      <p:sp>
        <p:nvSpPr>
          <p:cNvPr id="59" name="Rectangle 58">
            <a:extLst>
              <a:ext uri="{FF2B5EF4-FFF2-40B4-BE49-F238E27FC236}">
                <a16:creationId xmlns:a16="http://schemas.microsoft.com/office/drawing/2014/main" id="{DDB56DB5-0324-4F79-9AB8-CB18C1DC87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1" name="Title 10">
            <a:extLst>
              <a:ext uri="{FF2B5EF4-FFF2-40B4-BE49-F238E27FC236}">
                <a16:creationId xmlns:a16="http://schemas.microsoft.com/office/drawing/2014/main" id="{148C75AA-C615-44E8-850A-3C0634ABFA22}"/>
              </a:ext>
            </a:extLst>
          </p:cNvPr>
          <p:cNvSpPr>
            <a:spLocks noGrp="1"/>
          </p:cNvSpPr>
          <p:nvPr>
            <p:ph type="title"/>
          </p:nvPr>
        </p:nvSpPr>
        <p:spPr>
          <a:xfrm>
            <a:off x="280350" y="342128"/>
            <a:ext cx="9322396" cy="907160"/>
          </a:xfrm>
        </p:spPr>
        <p:txBody>
          <a:bodyPr vert="horz" lIns="91440" tIns="45720" rIns="91440" bIns="45720" rtlCol="0" anchor="t">
            <a:normAutofit/>
          </a:bodyPr>
          <a:lstStyle/>
          <a:p>
            <a:r>
              <a:rPr lang="en-US" sz="3300" dirty="0"/>
              <a:t>Why are we thinking about changing things?</a:t>
            </a:r>
          </a:p>
        </p:txBody>
      </p:sp>
      <p:graphicFrame>
        <p:nvGraphicFramePr>
          <p:cNvPr id="13" name="Content Placeholder 3" descr="SmartArt graphic">
            <a:extLst>
              <a:ext uri="{FF2B5EF4-FFF2-40B4-BE49-F238E27FC236}">
                <a16:creationId xmlns:a16="http://schemas.microsoft.com/office/drawing/2014/main" id="{C881A426-2B90-41D4-8B71-F9600C3FCE87}"/>
              </a:ext>
            </a:extLst>
          </p:cNvPr>
          <p:cNvGraphicFramePr>
            <a:graphicFrameLocks noGrp="1"/>
          </p:cNvGraphicFramePr>
          <p:nvPr>
            <p:ph sz="half" idx="1"/>
            <p:extLst>
              <p:ext uri="{D42A27DB-BD31-4B8C-83A1-F6EECF244321}">
                <p14:modId xmlns:p14="http://schemas.microsoft.com/office/powerpoint/2010/main" val="3250775820"/>
              </p:ext>
            </p:extLst>
          </p:nvPr>
        </p:nvGraphicFramePr>
        <p:xfrm>
          <a:off x="9997676" y="4495800"/>
          <a:ext cx="2194323" cy="23622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12" name="Title 1">
            <a:extLst>
              <a:ext uri="{FF2B5EF4-FFF2-40B4-BE49-F238E27FC236}">
                <a16:creationId xmlns:a16="http://schemas.microsoft.com/office/drawing/2014/main" id="{CC4174D3-6B10-409E-9110-EEBEAA7E38C0}"/>
              </a:ext>
            </a:extLst>
          </p:cNvPr>
          <p:cNvSpPr txBox="1">
            <a:spLocks/>
          </p:cNvSpPr>
          <p:nvPr/>
        </p:nvSpPr>
        <p:spPr>
          <a:xfrm>
            <a:off x="463463" y="1349643"/>
            <a:ext cx="9139283" cy="4746357"/>
          </a:xfrm>
          <a:prstGeom prst="rect">
            <a:avLst/>
          </a:prstGeom>
        </p:spPr>
        <p:txBody>
          <a:bodyPr vert="horz" lIns="91440" tIns="45720" rIns="91440" bIns="45720" rtlCol="0" anchor="t">
            <a:norm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US" sz="1600" dirty="0"/>
          </a:p>
          <a:p>
            <a:endParaRPr lang="en-US" sz="1900" dirty="0"/>
          </a:p>
        </p:txBody>
      </p:sp>
      <p:sp>
        <p:nvSpPr>
          <p:cNvPr id="6" name="TextBox 5">
            <a:extLst>
              <a:ext uri="{FF2B5EF4-FFF2-40B4-BE49-F238E27FC236}">
                <a16:creationId xmlns:a16="http://schemas.microsoft.com/office/drawing/2014/main" id="{65F86A16-C1B3-B2F5-984B-8D68253A2691}"/>
              </a:ext>
            </a:extLst>
          </p:cNvPr>
          <p:cNvSpPr txBox="1"/>
          <p:nvPr/>
        </p:nvSpPr>
        <p:spPr>
          <a:xfrm>
            <a:off x="575733" y="1716854"/>
            <a:ext cx="9139283" cy="3046988"/>
          </a:xfrm>
          <a:prstGeom prst="rect">
            <a:avLst/>
          </a:prstGeom>
          <a:noFill/>
        </p:spPr>
        <p:txBody>
          <a:bodyPr wrap="square" rtlCol="0">
            <a:spAutoFit/>
          </a:bodyPr>
          <a:lstStyle/>
          <a:p>
            <a:r>
              <a:rPr lang="en-GB" sz="2400" dirty="0"/>
              <a:t>The Estyn inspection of Plas Derwen in October 2023 determined that </a:t>
            </a:r>
            <a:r>
              <a:rPr lang="en-GB" sz="2400" dirty="0" err="1"/>
              <a:t>Canolfan</a:t>
            </a:r>
            <a:r>
              <a:rPr lang="en-GB" sz="2400" dirty="0"/>
              <a:t> </a:t>
            </a:r>
            <a:r>
              <a:rPr lang="en-GB" sz="2400" dirty="0" err="1"/>
              <a:t>Enfys</a:t>
            </a:r>
            <a:r>
              <a:rPr lang="en-GB" sz="2400" dirty="0"/>
              <a:t> needed improvement and that the expertise to support the service did not sit within Plas Derwen given the very different nature of the provision offered and the complex needs of the children attending </a:t>
            </a:r>
            <a:r>
              <a:rPr lang="en-GB" sz="2400" dirty="0" err="1"/>
              <a:t>Canolfan</a:t>
            </a:r>
            <a:r>
              <a:rPr lang="en-GB" sz="2400" dirty="0"/>
              <a:t> </a:t>
            </a:r>
            <a:r>
              <a:rPr lang="en-GB" sz="2400" dirty="0" err="1"/>
              <a:t>Enfys</a:t>
            </a:r>
            <a:r>
              <a:rPr lang="en-GB" sz="2400" dirty="0"/>
              <a:t>. The authority was advised to remove it from the management of Plas Derwen and secure suitable management through an alternative mechanism.</a:t>
            </a:r>
          </a:p>
        </p:txBody>
      </p:sp>
    </p:spTree>
    <p:extLst>
      <p:ext uri="{BB962C8B-B14F-4D97-AF65-F5344CB8AC3E}">
        <p14:creationId xmlns:p14="http://schemas.microsoft.com/office/powerpoint/2010/main" val="37074840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DC570-72AC-45BE-BB60-458EBBAC8C19}"/>
              </a:ext>
            </a:extLst>
          </p:cNvPr>
          <p:cNvSpPr>
            <a:spLocks noGrp="1"/>
          </p:cNvSpPr>
          <p:nvPr>
            <p:ph type="title"/>
          </p:nvPr>
        </p:nvSpPr>
        <p:spPr>
          <a:xfrm>
            <a:off x="1657295" y="361910"/>
            <a:ext cx="6822831" cy="948691"/>
          </a:xfrm>
        </p:spPr>
        <p:txBody>
          <a:bodyPr/>
          <a:lstStyle/>
          <a:p>
            <a:r>
              <a:rPr lang="en-US" sz="2800" dirty="0"/>
              <a:t>What are we proposing?</a:t>
            </a:r>
            <a:endParaRPr lang="ru-RU" sz="2800" dirty="0"/>
          </a:p>
        </p:txBody>
      </p:sp>
      <p:sp>
        <p:nvSpPr>
          <p:cNvPr id="7" name="Title 1">
            <a:extLst>
              <a:ext uri="{FF2B5EF4-FFF2-40B4-BE49-F238E27FC236}">
                <a16:creationId xmlns:a16="http://schemas.microsoft.com/office/drawing/2014/main" id="{CC4174D3-6B10-409E-9110-EEBEAA7E38C0}"/>
              </a:ext>
            </a:extLst>
          </p:cNvPr>
          <p:cNvSpPr txBox="1">
            <a:spLocks/>
          </p:cNvSpPr>
          <p:nvPr/>
        </p:nvSpPr>
        <p:spPr>
          <a:xfrm>
            <a:off x="325676" y="914400"/>
            <a:ext cx="10661315" cy="4899625"/>
          </a:xfrm>
          <a:prstGeom prst="rect">
            <a:avLst/>
          </a:prstGeom>
        </p:spPr>
        <p:txBody>
          <a:bodyPr vert="horz" lIns="91440" tIns="45720" rIns="91440" bIns="45720" rtlCol="0" anchor="t">
            <a:no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GB" sz="1600" dirty="0">
              <a:effectLst/>
              <a:latin typeface="+mn-lt"/>
              <a:ea typeface="Calibri" panose="020F0502020204030204" pitchFamily="34" charset="0"/>
              <a:cs typeface="Times New Roman" panose="02020603050405020304" pitchFamily="18" charset="0"/>
            </a:endParaRPr>
          </a:p>
        </p:txBody>
      </p:sp>
      <p:graphicFrame>
        <p:nvGraphicFramePr>
          <p:cNvPr id="11" name="Content Placeholder 3" descr="SmartArt graphic">
            <a:extLst>
              <a:ext uri="{FF2B5EF4-FFF2-40B4-BE49-F238E27FC236}">
                <a16:creationId xmlns:a16="http://schemas.microsoft.com/office/drawing/2014/main" id="{C881A426-2B90-41D4-8B71-F9600C3FCE87}"/>
              </a:ext>
            </a:extLst>
          </p:cNvPr>
          <p:cNvGraphicFramePr>
            <a:graphicFrameLocks/>
          </p:cNvGraphicFramePr>
          <p:nvPr>
            <p:extLst>
              <p:ext uri="{D42A27DB-BD31-4B8C-83A1-F6EECF244321}">
                <p14:modId xmlns:p14="http://schemas.microsoft.com/office/powerpoint/2010/main" val="2817261866"/>
              </p:ext>
            </p:extLst>
          </p:nvPr>
        </p:nvGraphicFramePr>
        <p:xfrm>
          <a:off x="10236591" y="5383158"/>
          <a:ext cx="1955409" cy="148765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a:extLst>
              <a:ext uri="{FF2B5EF4-FFF2-40B4-BE49-F238E27FC236}">
                <a16:creationId xmlns:a16="http://schemas.microsoft.com/office/drawing/2014/main" id="{54E98FEB-C69D-33C1-8E00-323B07796529}"/>
              </a:ext>
            </a:extLst>
          </p:cNvPr>
          <p:cNvSpPr txBox="1"/>
          <p:nvPr/>
        </p:nvSpPr>
        <p:spPr>
          <a:xfrm>
            <a:off x="237067" y="1207911"/>
            <a:ext cx="9663289" cy="4431983"/>
          </a:xfrm>
          <a:prstGeom prst="rect">
            <a:avLst/>
          </a:prstGeom>
          <a:noFill/>
        </p:spPr>
        <p:txBody>
          <a:bodyPr wrap="square" rtlCol="0">
            <a:spAutoFit/>
          </a:bodyPr>
          <a:lstStyle/>
          <a:p>
            <a:r>
              <a:rPr lang="en-GB" sz="2400" dirty="0">
                <a:effectLst/>
                <a:ea typeface="Trebuchet MS" panose="020B0603020202020204" pitchFamily="34" charset="0"/>
              </a:rPr>
              <a:t>The Council is seeking to reorganise the provision at </a:t>
            </a:r>
            <a:r>
              <a:rPr lang="en-GB" sz="2400" dirty="0" err="1">
                <a:effectLst/>
                <a:ea typeface="Trebuchet MS" panose="020B0603020202020204" pitchFamily="34" charset="0"/>
              </a:rPr>
              <a:t>Canolfan</a:t>
            </a:r>
            <a:r>
              <a:rPr lang="en-GB" sz="2400" dirty="0">
                <a:effectLst/>
                <a:ea typeface="Trebuchet MS" panose="020B0603020202020204" pitchFamily="34" charset="0"/>
              </a:rPr>
              <a:t> </a:t>
            </a:r>
            <a:r>
              <a:rPr lang="en-GB" sz="2400" dirty="0" err="1">
                <a:effectLst/>
                <a:ea typeface="Trebuchet MS" panose="020B0603020202020204" pitchFamily="34" charset="0"/>
              </a:rPr>
              <a:t>Enfys</a:t>
            </a:r>
            <a:r>
              <a:rPr lang="en-GB" sz="2400" dirty="0">
                <a:effectLst/>
                <a:ea typeface="Trebuchet MS" panose="020B0603020202020204" pitchFamily="34" charset="0"/>
              </a:rPr>
              <a:t> and move the provision from under the current management of Plas Derwen (Pupil Referral Unit) to under the management of Ysgol Pen Coch. The proposal will result in the nominal capacity at Ysgol Pen Coch increasing from 98 to 128 by March 2025.</a:t>
            </a:r>
          </a:p>
          <a:p>
            <a:r>
              <a:rPr lang="en-GB" sz="2400" dirty="0">
                <a:effectLst/>
                <a:ea typeface="Trebuchet MS" panose="020B0603020202020204" pitchFamily="34" charset="0"/>
              </a:rPr>
              <a:t> </a:t>
            </a:r>
          </a:p>
          <a:p>
            <a:r>
              <a:rPr lang="en-GB" sz="2400" dirty="0">
                <a:effectLst/>
                <a:ea typeface="Trebuchet MS" panose="020B0603020202020204" pitchFamily="34" charset="0"/>
              </a:rPr>
              <a:t>The increase in nominal capacity would be achieved through Ysgol Pen Coch taking control of the management of </a:t>
            </a:r>
            <a:r>
              <a:rPr lang="en-GB" sz="2400" dirty="0" err="1">
                <a:effectLst/>
                <a:ea typeface="Trebuchet MS" panose="020B0603020202020204" pitchFamily="34" charset="0"/>
              </a:rPr>
              <a:t>Canolfan</a:t>
            </a:r>
            <a:r>
              <a:rPr lang="en-GB" sz="2400" dirty="0">
                <a:effectLst/>
                <a:ea typeface="Trebuchet MS" panose="020B0603020202020204" pitchFamily="34" charset="0"/>
              </a:rPr>
              <a:t> </a:t>
            </a:r>
            <a:r>
              <a:rPr lang="en-GB" sz="2400" dirty="0" err="1">
                <a:effectLst/>
                <a:ea typeface="Trebuchet MS" panose="020B0603020202020204" pitchFamily="34" charset="0"/>
              </a:rPr>
              <a:t>Enfys</a:t>
            </a:r>
            <a:r>
              <a:rPr lang="en-GB" sz="2400" dirty="0">
                <a:effectLst/>
                <a:ea typeface="Trebuchet MS" panose="020B0603020202020204" pitchFamily="34" charset="0"/>
              </a:rPr>
              <a:t> at its current base on the same site as Ysgol Bryn Gwalia in Mold. </a:t>
            </a:r>
          </a:p>
          <a:p>
            <a:endParaRPr lang="en-GB" dirty="0"/>
          </a:p>
        </p:txBody>
      </p:sp>
    </p:spTree>
    <p:extLst>
      <p:ext uri="{BB962C8B-B14F-4D97-AF65-F5344CB8AC3E}">
        <p14:creationId xmlns:p14="http://schemas.microsoft.com/office/powerpoint/2010/main" val="4975576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DC570-72AC-45BE-BB60-458EBBAC8C19}"/>
              </a:ext>
            </a:extLst>
          </p:cNvPr>
          <p:cNvSpPr>
            <a:spLocks noGrp="1"/>
          </p:cNvSpPr>
          <p:nvPr>
            <p:ph type="title"/>
          </p:nvPr>
        </p:nvSpPr>
        <p:spPr>
          <a:xfrm>
            <a:off x="1990786" y="327323"/>
            <a:ext cx="6822831" cy="948691"/>
          </a:xfrm>
        </p:spPr>
        <p:txBody>
          <a:bodyPr/>
          <a:lstStyle/>
          <a:p>
            <a:r>
              <a:rPr lang="en-US" sz="2800" dirty="0"/>
              <a:t>What are the advantages and disadvantages of the proposal?</a:t>
            </a:r>
            <a:endParaRPr lang="ru-RU" sz="2800" dirty="0"/>
          </a:p>
        </p:txBody>
      </p:sp>
      <p:sp>
        <p:nvSpPr>
          <p:cNvPr id="7" name="Title 1">
            <a:extLst>
              <a:ext uri="{FF2B5EF4-FFF2-40B4-BE49-F238E27FC236}">
                <a16:creationId xmlns:a16="http://schemas.microsoft.com/office/drawing/2014/main" id="{CC4174D3-6B10-409E-9110-EEBEAA7E38C0}"/>
              </a:ext>
            </a:extLst>
          </p:cNvPr>
          <p:cNvSpPr txBox="1">
            <a:spLocks/>
          </p:cNvSpPr>
          <p:nvPr/>
        </p:nvSpPr>
        <p:spPr>
          <a:xfrm>
            <a:off x="325676" y="914400"/>
            <a:ext cx="10661315" cy="4899625"/>
          </a:xfrm>
          <a:prstGeom prst="rect">
            <a:avLst/>
          </a:prstGeom>
        </p:spPr>
        <p:txBody>
          <a:bodyPr vert="horz" lIns="91440" tIns="45720" rIns="91440" bIns="45720" rtlCol="0" anchor="t">
            <a:no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GB" sz="1600" dirty="0">
              <a:effectLst/>
              <a:latin typeface="+mn-lt"/>
              <a:ea typeface="Calibri" panose="020F0502020204030204" pitchFamily="34" charset="0"/>
              <a:cs typeface="Times New Roman" panose="02020603050405020304" pitchFamily="18" charset="0"/>
            </a:endParaRPr>
          </a:p>
        </p:txBody>
      </p:sp>
      <p:graphicFrame>
        <p:nvGraphicFramePr>
          <p:cNvPr id="11" name="Content Placeholder 3" descr="SmartArt graphic">
            <a:extLst>
              <a:ext uri="{FF2B5EF4-FFF2-40B4-BE49-F238E27FC236}">
                <a16:creationId xmlns:a16="http://schemas.microsoft.com/office/drawing/2014/main" id="{C881A426-2B90-41D4-8B71-F9600C3FCE87}"/>
              </a:ext>
            </a:extLst>
          </p:cNvPr>
          <p:cNvGraphicFramePr>
            <a:graphicFrameLocks/>
          </p:cNvGraphicFramePr>
          <p:nvPr/>
        </p:nvGraphicFramePr>
        <p:xfrm>
          <a:off x="10236591" y="5383158"/>
          <a:ext cx="1955409" cy="148765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4" name="Table 3">
            <a:extLst>
              <a:ext uri="{FF2B5EF4-FFF2-40B4-BE49-F238E27FC236}">
                <a16:creationId xmlns:a16="http://schemas.microsoft.com/office/drawing/2014/main" id="{E1E423ED-FB55-C16F-1887-BD34AA378E49}"/>
              </a:ext>
            </a:extLst>
          </p:cNvPr>
          <p:cNvGraphicFramePr>
            <a:graphicFrameLocks noGrp="1"/>
          </p:cNvGraphicFramePr>
          <p:nvPr>
            <p:extLst>
              <p:ext uri="{D42A27DB-BD31-4B8C-83A1-F6EECF244321}">
                <p14:modId xmlns:p14="http://schemas.microsoft.com/office/powerpoint/2010/main" val="4278207790"/>
              </p:ext>
            </p:extLst>
          </p:nvPr>
        </p:nvGraphicFramePr>
        <p:xfrm>
          <a:off x="2025530" y="1608796"/>
          <a:ext cx="3217283" cy="4080811"/>
        </p:xfrm>
        <a:graphic>
          <a:graphicData uri="http://schemas.openxmlformats.org/drawingml/2006/table">
            <a:tbl>
              <a:tblPr firstRow="1" bandRow="1">
                <a:tableStyleId>{5C22544A-7EE6-4342-B048-85BDC9FD1C3A}</a:tableStyleId>
              </a:tblPr>
              <a:tblGrid>
                <a:gridCol w="3217283">
                  <a:extLst>
                    <a:ext uri="{9D8B030D-6E8A-4147-A177-3AD203B41FA5}">
                      <a16:colId xmlns:a16="http://schemas.microsoft.com/office/drawing/2014/main" val="20000"/>
                    </a:ext>
                  </a:extLst>
                </a:gridCol>
              </a:tblGrid>
              <a:tr h="423211">
                <a:tc>
                  <a:txBody>
                    <a:bodyPr/>
                    <a:lstStyle/>
                    <a:p>
                      <a:r>
                        <a:rPr lang="en-GB" dirty="0"/>
                        <a:t>Advantages</a:t>
                      </a:r>
                    </a:p>
                  </a:txBody>
                  <a:tcPr/>
                </a:tc>
                <a:extLst>
                  <a:ext uri="{0D108BD9-81ED-4DB2-BD59-A6C34878D82A}">
                    <a16:rowId xmlns:a16="http://schemas.microsoft.com/office/drawing/2014/main" val="10000"/>
                  </a:ext>
                </a:extLst>
              </a:tr>
              <a:tr h="3174080">
                <a:tc>
                  <a:txBody>
                    <a:bodyPr/>
                    <a:lstStyle/>
                    <a:p>
                      <a:pPr marL="285750" indent="-285750">
                        <a:buFont typeface="Wingdings" panose="05000000000000000000" pitchFamily="2" charset="2"/>
                        <a:buChar char="§"/>
                      </a:pPr>
                      <a:r>
                        <a:rPr lang="en-GB" sz="1800" kern="1200" dirty="0">
                          <a:solidFill>
                            <a:schemeClr val="dk1"/>
                          </a:solidFill>
                          <a:effectLst/>
                          <a:latin typeface="+mn-lt"/>
                          <a:ea typeface="+mn-ea"/>
                          <a:cs typeface="+mn-cs"/>
                        </a:rPr>
                        <a:t>Most children at </a:t>
                      </a:r>
                      <a:r>
                        <a:rPr lang="en-GB" sz="1800" kern="1200" dirty="0" err="1">
                          <a:solidFill>
                            <a:schemeClr val="dk1"/>
                          </a:solidFill>
                          <a:effectLst/>
                          <a:latin typeface="+mn-lt"/>
                          <a:ea typeface="+mn-ea"/>
                          <a:cs typeface="+mn-cs"/>
                        </a:rPr>
                        <a:t>Canolfan</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Enfys</a:t>
                      </a:r>
                      <a:r>
                        <a:rPr lang="en-GB" sz="1800" kern="1200" dirty="0">
                          <a:solidFill>
                            <a:schemeClr val="dk1"/>
                          </a:solidFill>
                          <a:effectLst/>
                          <a:latin typeface="+mn-lt"/>
                          <a:ea typeface="+mn-ea"/>
                          <a:cs typeface="+mn-cs"/>
                        </a:rPr>
                        <a:t> already transition to Ysgol Pen Coch.</a:t>
                      </a:r>
                    </a:p>
                    <a:p>
                      <a:pPr marL="285750" indent="-285750">
                        <a:buFont typeface="Wingdings" panose="05000000000000000000" pitchFamily="2" charset="2"/>
                        <a:buChar char="§"/>
                      </a:pPr>
                      <a:r>
                        <a:rPr lang="en-GB" sz="1800" kern="1200" dirty="0">
                          <a:solidFill>
                            <a:schemeClr val="dk1"/>
                          </a:solidFill>
                          <a:effectLst/>
                          <a:latin typeface="+mn-lt"/>
                          <a:ea typeface="+mn-ea"/>
                          <a:cs typeface="+mn-cs"/>
                        </a:rPr>
                        <a:t>Centre can formally draw upon the expertise at Ysgol Pen Coch.</a:t>
                      </a:r>
                    </a:p>
                    <a:p>
                      <a:pPr marL="285750" indent="-285750">
                        <a:buFont typeface="Wingdings" panose="05000000000000000000" pitchFamily="2" charset="2"/>
                        <a:buChar char="§"/>
                      </a:pPr>
                      <a:r>
                        <a:rPr lang="en-GB" sz="1800" kern="1200" dirty="0">
                          <a:solidFill>
                            <a:schemeClr val="dk1"/>
                          </a:solidFill>
                          <a:effectLst/>
                          <a:latin typeface="+mn-lt"/>
                          <a:ea typeface="+mn-ea"/>
                          <a:cs typeface="+mn-cs"/>
                        </a:rPr>
                        <a:t>Transition would be relatively smooth due to informal working arrangements already taking place.</a:t>
                      </a:r>
                      <a:endParaRPr lang="en-GB" baseline="0" dirty="0"/>
                    </a:p>
                    <a:p>
                      <a:pPr marL="285750" indent="-285750">
                        <a:buFont typeface="Wingdings" panose="05000000000000000000" pitchFamily="2" charset="2"/>
                        <a:buChar char="J"/>
                      </a:pPr>
                      <a:endParaRPr lang="en-GB" dirty="0"/>
                    </a:p>
                  </a:txBody>
                  <a:tcPr/>
                </a:tc>
                <a:extLst>
                  <a:ext uri="{0D108BD9-81ED-4DB2-BD59-A6C34878D82A}">
                    <a16:rowId xmlns:a16="http://schemas.microsoft.com/office/drawing/2014/main" val="10001"/>
                  </a:ext>
                </a:extLst>
              </a:tr>
            </a:tbl>
          </a:graphicData>
        </a:graphic>
      </p:graphicFrame>
      <p:graphicFrame>
        <p:nvGraphicFramePr>
          <p:cNvPr id="5" name="Table 4">
            <a:extLst>
              <a:ext uri="{FF2B5EF4-FFF2-40B4-BE49-F238E27FC236}">
                <a16:creationId xmlns:a16="http://schemas.microsoft.com/office/drawing/2014/main" id="{DD7B39C1-D56C-BC09-CF09-7A3F49A5AE55}"/>
              </a:ext>
            </a:extLst>
          </p:cNvPr>
          <p:cNvGraphicFramePr>
            <a:graphicFrameLocks noGrp="1"/>
          </p:cNvGraphicFramePr>
          <p:nvPr>
            <p:extLst>
              <p:ext uri="{D42A27DB-BD31-4B8C-83A1-F6EECF244321}">
                <p14:modId xmlns:p14="http://schemas.microsoft.com/office/powerpoint/2010/main" val="2593505974"/>
              </p:ext>
            </p:extLst>
          </p:nvPr>
        </p:nvGraphicFramePr>
        <p:xfrm>
          <a:off x="5740453" y="1608796"/>
          <a:ext cx="3073164" cy="4080811"/>
        </p:xfrm>
        <a:graphic>
          <a:graphicData uri="http://schemas.openxmlformats.org/drawingml/2006/table">
            <a:tbl>
              <a:tblPr firstRow="1" bandRow="1">
                <a:tableStyleId>{5C22544A-7EE6-4342-B048-85BDC9FD1C3A}</a:tableStyleId>
              </a:tblPr>
              <a:tblGrid>
                <a:gridCol w="3073164">
                  <a:extLst>
                    <a:ext uri="{9D8B030D-6E8A-4147-A177-3AD203B41FA5}">
                      <a16:colId xmlns:a16="http://schemas.microsoft.com/office/drawing/2014/main" val="2265434046"/>
                    </a:ext>
                  </a:extLst>
                </a:gridCol>
              </a:tblGrid>
              <a:tr h="426683">
                <a:tc>
                  <a:txBody>
                    <a:bodyPr/>
                    <a:lstStyle/>
                    <a:p>
                      <a:r>
                        <a:rPr lang="en-GB" dirty="0"/>
                        <a:t>Disadvantages</a:t>
                      </a:r>
                    </a:p>
                  </a:txBody>
                  <a:tcPr/>
                </a:tc>
                <a:extLst>
                  <a:ext uri="{0D108BD9-81ED-4DB2-BD59-A6C34878D82A}">
                    <a16:rowId xmlns:a16="http://schemas.microsoft.com/office/drawing/2014/main" val="1899072258"/>
                  </a:ext>
                </a:extLst>
              </a:tr>
              <a:tr h="3654128">
                <a:tc>
                  <a:txBody>
                    <a:bodyPr/>
                    <a:lstStyle/>
                    <a:p>
                      <a:pPr marL="285750" indent="-285750">
                        <a:buFont typeface="Wingdings" panose="05000000000000000000" pitchFamily="2" charset="2"/>
                        <a:buChar char="§"/>
                      </a:pPr>
                      <a:r>
                        <a:rPr lang="en-GB" sz="1800" kern="1200" dirty="0">
                          <a:solidFill>
                            <a:schemeClr val="dk1"/>
                          </a:solidFill>
                          <a:effectLst/>
                          <a:latin typeface="+mn-lt"/>
                          <a:ea typeface="+mn-ea"/>
                          <a:cs typeface="+mn-cs"/>
                        </a:rPr>
                        <a:t>Distance of the provision from the main site at Ysgol Pen Coch.</a:t>
                      </a:r>
                      <a:endParaRPr lang="en-GB" sz="1400" dirty="0"/>
                    </a:p>
                  </a:txBody>
                  <a:tcPr/>
                </a:tc>
                <a:extLst>
                  <a:ext uri="{0D108BD9-81ED-4DB2-BD59-A6C34878D82A}">
                    <a16:rowId xmlns:a16="http://schemas.microsoft.com/office/drawing/2014/main" val="2381612899"/>
                  </a:ext>
                </a:extLst>
              </a:tr>
            </a:tbl>
          </a:graphicData>
        </a:graphic>
      </p:graphicFrame>
    </p:spTree>
    <p:extLst>
      <p:ext uri="{BB962C8B-B14F-4D97-AF65-F5344CB8AC3E}">
        <p14:creationId xmlns:p14="http://schemas.microsoft.com/office/powerpoint/2010/main" val="21577543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DC570-72AC-45BE-BB60-458EBBAC8C19}"/>
              </a:ext>
            </a:extLst>
          </p:cNvPr>
          <p:cNvSpPr>
            <a:spLocks noGrp="1"/>
          </p:cNvSpPr>
          <p:nvPr>
            <p:ph type="title"/>
          </p:nvPr>
        </p:nvSpPr>
        <p:spPr>
          <a:xfrm>
            <a:off x="1990786" y="327323"/>
            <a:ext cx="6822831" cy="948691"/>
          </a:xfrm>
        </p:spPr>
        <p:txBody>
          <a:bodyPr/>
          <a:lstStyle/>
          <a:p>
            <a:r>
              <a:rPr lang="en-US" sz="2800" dirty="0"/>
              <a:t>Timescales</a:t>
            </a:r>
            <a:endParaRPr lang="ru-RU" sz="2800" dirty="0"/>
          </a:p>
        </p:txBody>
      </p:sp>
      <p:sp>
        <p:nvSpPr>
          <p:cNvPr id="7" name="Title 1">
            <a:extLst>
              <a:ext uri="{FF2B5EF4-FFF2-40B4-BE49-F238E27FC236}">
                <a16:creationId xmlns:a16="http://schemas.microsoft.com/office/drawing/2014/main" id="{CC4174D3-6B10-409E-9110-EEBEAA7E38C0}"/>
              </a:ext>
            </a:extLst>
          </p:cNvPr>
          <p:cNvSpPr txBox="1">
            <a:spLocks/>
          </p:cNvSpPr>
          <p:nvPr/>
        </p:nvSpPr>
        <p:spPr>
          <a:xfrm>
            <a:off x="325676" y="914400"/>
            <a:ext cx="10661315" cy="4899625"/>
          </a:xfrm>
          <a:prstGeom prst="rect">
            <a:avLst/>
          </a:prstGeom>
        </p:spPr>
        <p:txBody>
          <a:bodyPr vert="horz" lIns="91440" tIns="45720" rIns="91440" bIns="45720" rtlCol="0" anchor="t">
            <a:no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GB" sz="1600" dirty="0">
              <a:effectLst/>
              <a:latin typeface="+mn-lt"/>
              <a:ea typeface="Calibri" panose="020F0502020204030204" pitchFamily="34" charset="0"/>
              <a:cs typeface="Times New Roman" panose="02020603050405020304" pitchFamily="18" charset="0"/>
            </a:endParaRPr>
          </a:p>
        </p:txBody>
      </p:sp>
      <p:graphicFrame>
        <p:nvGraphicFramePr>
          <p:cNvPr id="11" name="Content Placeholder 3" descr="SmartArt graphic">
            <a:extLst>
              <a:ext uri="{FF2B5EF4-FFF2-40B4-BE49-F238E27FC236}">
                <a16:creationId xmlns:a16="http://schemas.microsoft.com/office/drawing/2014/main" id="{C881A426-2B90-41D4-8B71-F9600C3FCE87}"/>
              </a:ext>
            </a:extLst>
          </p:cNvPr>
          <p:cNvGraphicFramePr>
            <a:graphicFrameLocks/>
          </p:cNvGraphicFramePr>
          <p:nvPr/>
        </p:nvGraphicFramePr>
        <p:xfrm>
          <a:off x="10236591" y="5383158"/>
          <a:ext cx="1955409" cy="148765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8" name="Table 7">
            <a:extLst>
              <a:ext uri="{FF2B5EF4-FFF2-40B4-BE49-F238E27FC236}">
                <a16:creationId xmlns:a16="http://schemas.microsoft.com/office/drawing/2014/main" id="{3D4D07A2-DFA7-973F-8DB0-4F0E0D1B1D9D}"/>
              </a:ext>
            </a:extLst>
          </p:cNvPr>
          <p:cNvGraphicFramePr>
            <a:graphicFrameLocks noGrp="1"/>
          </p:cNvGraphicFramePr>
          <p:nvPr>
            <p:extLst>
              <p:ext uri="{D42A27DB-BD31-4B8C-83A1-F6EECF244321}">
                <p14:modId xmlns:p14="http://schemas.microsoft.com/office/powerpoint/2010/main" val="3426874096"/>
              </p:ext>
            </p:extLst>
          </p:nvPr>
        </p:nvGraphicFramePr>
        <p:xfrm>
          <a:off x="497973" y="1259019"/>
          <a:ext cx="8901762" cy="4572001"/>
        </p:xfrm>
        <a:graphic>
          <a:graphicData uri="http://schemas.openxmlformats.org/drawingml/2006/table">
            <a:tbl>
              <a:tblPr firstRow="1" firstCol="1" bandRow="1">
                <a:tableStyleId>{5C22544A-7EE6-4342-B048-85BDC9FD1C3A}</a:tableStyleId>
              </a:tblPr>
              <a:tblGrid>
                <a:gridCol w="4206525">
                  <a:extLst>
                    <a:ext uri="{9D8B030D-6E8A-4147-A177-3AD203B41FA5}">
                      <a16:colId xmlns:a16="http://schemas.microsoft.com/office/drawing/2014/main" val="20000"/>
                    </a:ext>
                  </a:extLst>
                </a:gridCol>
                <a:gridCol w="4695237">
                  <a:extLst>
                    <a:ext uri="{9D8B030D-6E8A-4147-A177-3AD203B41FA5}">
                      <a16:colId xmlns:a16="http://schemas.microsoft.com/office/drawing/2014/main" val="20001"/>
                    </a:ext>
                  </a:extLst>
                </a:gridCol>
              </a:tblGrid>
              <a:tr h="318321">
                <a:tc>
                  <a:txBody>
                    <a:bodyPr/>
                    <a:lstStyle/>
                    <a:p>
                      <a:pPr>
                        <a:lnSpc>
                          <a:spcPct val="107000"/>
                        </a:lnSpc>
                        <a:spcAft>
                          <a:spcPts val="0"/>
                        </a:spcAft>
                      </a:pPr>
                      <a:r>
                        <a:rPr lang="en-GB" sz="1600" dirty="0">
                          <a:effectLst/>
                        </a:rPr>
                        <a:t>Stage of Process</a:t>
                      </a:r>
                      <a:endParaRPr lang="en-GB" sz="1600" dirty="0">
                        <a:effectLst/>
                        <a:latin typeface="Trebuchet MS" panose="020B0603020202020204" pitchFamily="34" charset="0"/>
                        <a:ea typeface="Trebuchet MS" panose="020B060302020202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dirty="0">
                          <a:effectLst/>
                        </a:rPr>
                        <a:t>Key Dates</a:t>
                      </a:r>
                      <a:endParaRPr lang="en-GB" sz="1600" dirty="0">
                        <a:effectLst/>
                        <a:latin typeface="Trebuchet MS" panose="020B0603020202020204" pitchFamily="34" charset="0"/>
                        <a:ea typeface="Trebuchet MS" panose="020B0603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731895">
                <a:tc>
                  <a:txBody>
                    <a:bodyPr/>
                    <a:lstStyle/>
                    <a:p>
                      <a:pPr>
                        <a:lnSpc>
                          <a:spcPct val="107000"/>
                        </a:lnSpc>
                        <a:spcAft>
                          <a:spcPts val="0"/>
                        </a:spcAft>
                      </a:pPr>
                      <a:r>
                        <a:rPr lang="en-GB" sz="1600" dirty="0">
                          <a:effectLst/>
                          <a:latin typeface="+mn-lt"/>
                          <a:ea typeface="Trebuchet MS" panose="020B0603020202020204" pitchFamily="34" charset="0"/>
                          <a:cs typeface="Times New Roman" panose="02020603050405020304" pitchFamily="18" charset="0"/>
                        </a:rPr>
                        <a:t>Formal Consultation</a:t>
                      </a:r>
                    </a:p>
                  </a:txBody>
                  <a:tcPr marL="68580" marR="68580" marT="0" marB="0"/>
                </a:tc>
                <a:tc>
                  <a:txBody>
                    <a:bodyPr/>
                    <a:lstStyle/>
                    <a:p>
                      <a:pPr>
                        <a:lnSpc>
                          <a:spcPct val="107000"/>
                        </a:lnSpc>
                        <a:spcAft>
                          <a:spcPts val="0"/>
                        </a:spcAft>
                      </a:pPr>
                      <a:r>
                        <a:rPr lang="en-GB" sz="1600" baseline="0" dirty="0">
                          <a:effectLst/>
                          <a:latin typeface="+mn-lt"/>
                          <a:ea typeface="Trebuchet MS" panose="020B0603020202020204" pitchFamily="34" charset="0"/>
                          <a:cs typeface="Times New Roman" panose="02020603050405020304" pitchFamily="18" charset="0"/>
                        </a:rPr>
                        <a:t>5</a:t>
                      </a:r>
                      <a:r>
                        <a:rPr lang="en-GB" sz="1600" baseline="30000" dirty="0">
                          <a:effectLst/>
                          <a:latin typeface="+mn-lt"/>
                          <a:ea typeface="Trebuchet MS" panose="020B0603020202020204" pitchFamily="34" charset="0"/>
                          <a:cs typeface="Times New Roman" panose="02020603050405020304" pitchFamily="18" charset="0"/>
                        </a:rPr>
                        <a:t>th</a:t>
                      </a:r>
                      <a:r>
                        <a:rPr lang="en-GB" sz="1600" baseline="0" dirty="0">
                          <a:effectLst/>
                          <a:latin typeface="+mn-lt"/>
                          <a:ea typeface="Trebuchet MS" panose="020B0603020202020204" pitchFamily="34" charset="0"/>
                          <a:cs typeface="Times New Roman" panose="02020603050405020304" pitchFamily="18" charset="0"/>
                        </a:rPr>
                        <a:t> June 2024 to 16</a:t>
                      </a:r>
                      <a:r>
                        <a:rPr lang="en-GB" sz="1600" baseline="30000" dirty="0">
                          <a:effectLst/>
                          <a:latin typeface="+mn-lt"/>
                          <a:ea typeface="Trebuchet MS" panose="020B0603020202020204" pitchFamily="34" charset="0"/>
                          <a:cs typeface="Times New Roman" panose="02020603050405020304" pitchFamily="18" charset="0"/>
                        </a:rPr>
                        <a:t>th</a:t>
                      </a:r>
                      <a:r>
                        <a:rPr lang="en-GB" sz="1600" baseline="0" dirty="0">
                          <a:effectLst/>
                          <a:latin typeface="+mn-lt"/>
                          <a:ea typeface="Trebuchet MS" panose="020B0603020202020204" pitchFamily="34" charset="0"/>
                          <a:cs typeface="Times New Roman" panose="02020603050405020304" pitchFamily="18" charset="0"/>
                        </a:rPr>
                        <a:t> July 2024</a:t>
                      </a:r>
                      <a:endParaRPr lang="en-GB" sz="1600" dirty="0">
                        <a:effectLst/>
                        <a:latin typeface="+mn-lt"/>
                        <a:ea typeface="Trebuchet MS" panose="020B0603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1004957">
                <a:tc>
                  <a:txBody>
                    <a:bodyPr/>
                    <a:lstStyle/>
                    <a:p>
                      <a:pPr>
                        <a:lnSpc>
                          <a:spcPct val="107000"/>
                        </a:lnSpc>
                        <a:spcAft>
                          <a:spcPts val="0"/>
                        </a:spcAft>
                      </a:pPr>
                      <a:r>
                        <a:rPr lang="en-GB" sz="1600" dirty="0">
                          <a:effectLst/>
                        </a:rPr>
                        <a:t>Cabinet consider the results of the consultation and determines whether to proceed with proposals</a:t>
                      </a:r>
                      <a:endParaRPr lang="en-GB" sz="1600" dirty="0">
                        <a:effectLst/>
                        <a:latin typeface="Trebuchet MS" panose="020B0603020202020204" pitchFamily="34" charset="0"/>
                        <a:ea typeface="Trebuchet MS" panose="020B060302020202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dirty="0">
                          <a:effectLst/>
                        </a:rPr>
                        <a:t>September 2024</a:t>
                      </a:r>
                    </a:p>
                    <a:p>
                      <a:pPr>
                        <a:lnSpc>
                          <a:spcPct val="107000"/>
                        </a:lnSpc>
                        <a:spcAft>
                          <a:spcPts val="0"/>
                        </a:spcAft>
                      </a:pPr>
                      <a:r>
                        <a:rPr lang="en-GB" sz="1600" dirty="0">
                          <a:effectLst/>
                        </a:rPr>
                        <a:t> </a:t>
                      </a:r>
                      <a:endParaRPr lang="en-GB" sz="1600" dirty="0">
                        <a:effectLst/>
                        <a:latin typeface="Trebuchet MS" panose="020B0603020202020204" pitchFamily="34" charset="0"/>
                        <a:ea typeface="Trebuchet MS" panose="020B0603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661641">
                <a:tc>
                  <a:txBody>
                    <a:bodyPr/>
                    <a:lstStyle/>
                    <a:p>
                      <a:pPr>
                        <a:lnSpc>
                          <a:spcPct val="107000"/>
                        </a:lnSpc>
                        <a:spcAft>
                          <a:spcPts val="0"/>
                        </a:spcAft>
                      </a:pPr>
                      <a:r>
                        <a:rPr lang="en-GB" sz="1600">
                          <a:effectLst/>
                        </a:rPr>
                        <a:t>Council publish statutory notice and enter into objection period</a:t>
                      </a:r>
                      <a:endParaRPr lang="en-GB" sz="1600">
                        <a:effectLst/>
                        <a:latin typeface="Trebuchet MS" panose="020B0603020202020204" pitchFamily="34" charset="0"/>
                        <a:ea typeface="Trebuchet MS" panose="020B060302020202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b="0" dirty="0">
                          <a:effectLst/>
                          <a:latin typeface="+mj-lt"/>
                          <a:ea typeface="Trebuchet MS" panose="020B0603020202020204" pitchFamily="34" charset="0"/>
                          <a:cs typeface="Times New Roman" panose="02020603050405020304" pitchFamily="18" charset="0"/>
                        </a:rPr>
                        <a:t>October 2024</a:t>
                      </a:r>
                    </a:p>
                  </a:txBody>
                  <a:tcPr marL="68580" marR="68580" marT="0" marB="0"/>
                </a:tc>
                <a:extLst>
                  <a:ext uri="{0D108BD9-81ED-4DB2-BD59-A6C34878D82A}">
                    <a16:rowId xmlns:a16="http://schemas.microsoft.com/office/drawing/2014/main" val="10003"/>
                  </a:ext>
                </a:extLst>
              </a:tr>
              <a:tr h="1004957">
                <a:tc>
                  <a:txBody>
                    <a:bodyPr/>
                    <a:lstStyle/>
                    <a:p>
                      <a:pPr>
                        <a:lnSpc>
                          <a:spcPct val="107000"/>
                        </a:lnSpc>
                        <a:spcAft>
                          <a:spcPts val="0"/>
                        </a:spcAft>
                      </a:pPr>
                      <a:r>
                        <a:rPr lang="en-GB" sz="1600">
                          <a:effectLst/>
                        </a:rPr>
                        <a:t>Cabinet consider the objection report and determine whether or not to implement the proposals</a:t>
                      </a:r>
                      <a:endParaRPr lang="en-GB" sz="1600">
                        <a:effectLst/>
                        <a:latin typeface="Trebuchet MS" panose="020B0603020202020204" pitchFamily="34" charset="0"/>
                        <a:ea typeface="Trebuchet MS" panose="020B060302020202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b="0" dirty="0">
                          <a:effectLst/>
                          <a:latin typeface="+mj-lt"/>
                          <a:ea typeface="Trebuchet MS" panose="020B0603020202020204" pitchFamily="34" charset="0"/>
                          <a:cs typeface="Times New Roman" panose="02020603050405020304" pitchFamily="18" charset="0"/>
                        </a:rPr>
                        <a:t>December 2024</a:t>
                      </a:r>
                    </a:p>
                  </a:txBody>
                  <a:tcPr marL="68580" marR="68580" marT="0" marB="0"/>
                </a:tc>
                <a:extLst>
                  <a:ext uri="{0D108BD9-81ED-4DB2-BD59-A6C34878D82A}">
                    <a16:rowId xmlns:a16="http://schemas.microsoft.com/office/drawing/2014/main" val="10004"/>
                  </a:ext>
                </a:extLst>
              </a:tr>
              <a:tr h="850230">
                <a:tc>
                  <a:txBody>
                    <a:bodyPr/>
                    <a:lstStyle/>
                    <a:p>
                      <a:pPr>
                        <a:lnSpc>
                          <a:spcPct val="107000"/>
                        </a:lnSpc>
                        <a:spcAft>
                          <a:spcPts val="0"/>
                        </a:spcAft>
                      </a:pPr>
                      <a:r>
                        <a:rPr lang="en-GB" sz="1600">
                          <a:effectLst/>
                        </a:rPr>
                        <a:t>Decision notification letter is issued with outcome from Cabinet determination</a:t>
                      </a:r>
                      <a:endParaRPr lang="en-GB" sz="1600">
                        <a:effectLst/>
                        <a:latin typeface="Trebuchet MS" panose="020B0603020202020204" pitchFamily="34" charset="0"/>
                        <a:ea typeface="Trebuchet MS" panose="020B060302020202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b="0" dirty="0">
                          <a:effectLst/>
                          <a:latin typeface="+mj-lt"/>
                          <a:ea typeface="Trebuchet MS" panose="020B0603020202020204" pitchFamily="34" charset="0"/>
                          <a:cs typeface="Times New Roman" panose="02020603050405020304" pitchFamily="18" charset="0"/>
                        </a:rPr>
                        <a:t>January 2025</a:t>
                      </a:r>
                    </a:p>
                  </a:txBody>
                  <a:tcPr marL="68580" marR="68580" marT="0" marB="0"/>
                </a:tc>
                <a:extLst>
                  <a:ext uri="{0D108BD9-81ED-4DB2-BD59-A6C34878D82A}">
                    <a16:rowId xmlns:a16="http://schemas.microsoft.com/office/drawing/2014/main" val="10005"/>
                  </a:ext>
                </a:extLst>
              </a:tr>
            </a:tbl>
          </a:graphicData>
        </a:graphic>
      </p:graphicFrame>
      <p:sp>
        <p:nvSpPr>
          <p:cNvPr id="10" name="TextBox 9">
            <a:extLst>
              <a:ext uri="{FF2B5EF4-FFF2-40B4-BE49-F238E27FC236}">
                <a16:creationId xmlns:a16="http://schemas.microsoft.com/office/drawing/2014/main" id="{23117D96-7825-04CC-D6F0-4D4B971CD8C4}"/>
              </a:ext>
            </a:extLst>
          </p:cNvPr>
          <p:cNvSpPr txBox="1"/>
          <p:nvPr/>
        </p:nvSpPr>
        <p:spPr>
          <a:xfrm>
            <a:off x="497973" y="5943600"/>
            <a:ext cx="8315644" cy="369332"/>
          </a:xfrm>
          <a:prstGeom prst="rect">
            <a:avLst/>
          </a:prstGeom>
          <a:noFill/>
        </p:spPr>
        <p:txBody>
          <a:bodyPr wrap="square">
            <a:spAutoFit/>
          </a:bodyPr>
          <a:lstStyle/>
          <a:p>
            <a:r>
              <a:rPr lang="en-US" sz="1800" dirty="0">
                <a:effectLst/>
                <a:latin typeface="Arial" panose="020B0604020202020204" pitchFamily="34" charset="0"/>
                <a:ea typeface="Trebuchet MS" panose="020B0603020202020204" pitchFamily="34" charset="0"/>
              </a:rPr>
              <a:t>* these dates may be subject to alteration dependent on cabinet approvals.</a:t>
            </a:r>
            <a:endParaRPr lang="en-GB" dirty="0"/>
          </a:p>
        </p:txBody>
      </p:sp>
    </p:spTree>
    <p:extLst>
      <p:ext uri="{BB962C8B-B14F-4D97-AF65-F5344CB8AC3E}">
        <p14:creationId xmlns:p14="http://schemas.microsoft.com/office/powerpoint/2010/main" val="37589292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62000"/>
                <a:hueMod val="108000"/>
                <a:satMod val="164000"/>
                <a:lumMod val="69000"/>
              </a:schemeClr>
              <a:schemeClr val="bg2">
                <a:tint val="96000"/>
                <a:hueMod val="90000"/>
                <a:satMod val="130000"/>
                <a:lumMod val="134000"/>
              </a:schemeClr>
            </a:duotone>
          </a:blip>
          <a:stretch/>
        </a:blipFill>
        <a:effectLst/>
      </p:bgPr>
    </p:bg>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970C361B-D32E-42E0-A41E-86C3D9AC886F}"/>
              </a:ext>
            </a:extLst>
          </p:cNvPr>
          <p:cNvSpPr>
            <a:spLocks noGrp="1"/>
          </p:cNvSpPr>
          <p:nvPr>
            <p:ph type="ctrTitle"/>
          </p:nvPr>
        </p:nvSpPr>
        <p:spPr>
          <a:xfrm>
            <a:off x="198352" y="-118404"/>
            <a:ext cx="8825658" cy="957775"/>
          </a:xfrm>
        </p:spPr>
        <p:txBody>
          <a:bodyPr>
            <a:noAutofit/>
          </a:bodyPr>
          <a:lstStyle/>
          <a:p>
            <a:r>
              <a:rPr lang="en-US" sz="3600" dirty="0"/>
              <a:t>Tell us what you think</a:t>
            </a:r>
            <a:endParaRPr lang="ru-RU" sz="3600" dirty="0"/>
          </a:p>
        </p:txBody>
      </p:sp>
      <p:sp>
        <p:nvSpPr>
          <p:cNvPr id="57" name="Rectangle 56">
            <a:extLst>
              <a:ext uri="{FF2B5EF4-FFF2-40B4-BE49-F238E27FC236}">
                <a16:creationId xmlns:a16="http://schemas.microsoft.com/office/drawing/2014/main" id="{318E9D62-7BA3-4D5E-8915-0D0E8661E3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Title 11">
            <a:extLst>
              <a:ext uri="{FF2B5EF4-FFF2-40B4-BE49-F238E27FC236}">
                <a16:creationId xmlns:a16="http://schemas.microsoft.com/office/drawing/2014/main" id="{970C361B-D32E-42E0-A41E-86C3D9AC886F}"/>
              </a:ext>
            </a:extLst>
          </p:cNvPr>
          <p:cNvSpPr txBox="1">
            <a:spLocks/>
          </p:cNvSpPr>
          <p:nvPr/>
        </p:nvSpPr>
        <p:spPr>
          <a:xfrm>
            <a:off x="0" y="5900225"/>
            <a:ext cx="8825658" cy="957775"/>
          </a:xfrm>
          <a:prstGeom prst="rect">
            <a:avLst/>
          </a:prstGeom>
        </p:spPr>
        <p:txBody>
          <a:bodyPr vert="horz" lIns="91440" tIns="45720" rIns="91440" bIns="45720" rtlCol="0" anchor="b">
            <a:normAutofit fontScale="97500"/>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ru-RU" sz="1800" dirty="0"/>
          </a:p>
        </p:txBody>
      </p:sp>
      <p:sp>
        <p:nvSpPr>
          <p:cNvPr id="7" name="Title 1">
            <a:extLst>
              <a:ext uri="{FF2B5EF4-FFF2-40B4-BE49-F238E27FC236}">
                <a16:creationId xmlns:a16="http://schemas.microsoft.com/office/drawing/2014/main" id="{CC4174D3-6B10-409E-9110-EEBEAA7E38C0}"/>
              </a:ext>
            </a:extLst>
          </p:cNvPr>
          <p:cNvSpPr txBox="1">
            <a:spLocks/>
          </p:cNvSpPr>
          <p:nvPr/>
        </p:nvSpPr>
        <p:spPr>
          <a:xfrm>
            <a:off x="222298" y="839371"/>
            <a:ext cx="4669437" cy="4383604"/>
          </a:xfrm>
          <a:prstGeom prst="rect">
            <a:avLst/>
          </a:prstGeom>
        </p:spPr>
        <p:txBody>
          <a:bodyPr vert="horz" lIns="91440" tIns="45720" rIns="91440" bIns="45720" rtlCol="0" anchor="t">
            <a:normAutofit fontScale="92500" lnSpcReduction="20000"/>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US" sz="1600" dirty="0"/>
          </a:p>
          <a:p>
            <a:r>
              <a:rPr lang="en-US" sz="1900" dirty="0"/>
              <a:t>We really want to know what you think of the provision in your area and also your views on the options available for the schools in the area.</a:t>
            </a:r>
          </a:p>
          <a:p>
            <a:endParaRPr lang="en-US" sz="1900" dirty="0"/>
          </a:p>
          <a:p>
            <a:r>
              <a:rPr lang="en-US" sz="1900" dirty="0"/>
              <a:t>You can let us know through a number of ways. </a:t>
            </a:r>
            <a:r>
              <a:rPr lang="en-US" sz="2400" dirty="0">
                <a:sym typeface="Wingdings" panose="05000000000000000000" pitchFamily="2" charset="2"/>
              </a:rPr>
              <a:t></a:t>
            </a:r>
            <a:endParaRPr lang="en-US" sz="2400" dirty="0"/>
          </a:p>
          <a:p>
            <a:endParaRPr lang="en-US" sz="1900" dirty="0"/>
          </a:p>
          <a:p>
            <a:r>
              <a:rPr lang="en-US" sz="1900" dirty="0"/>
              <a:t>If you would like a paper copy of this document or further information please contact us at</a:t>
            </a:r>
          </a:p>
          <a:p>
            <a:endParaRPr lang="en-US" sz="1900" dirty="0"/>
          </a:p>
          <a:p>
            <a:r>
              <a:rPr lang="en-GB" sz="2000" u="sng" dirty="0">
                <a:hlinkClick r:id="rId4"/>
              </a:rPr>
              <a:t>21stcenturyschools@flintshire.gov.uk</a:t>
            </a:r>
            <a:endParaRPr lang="en-GB" sz="2000" u="sng" dirty="0"/>
          </a:p>
          <a:p>
            <a:endParaRPr lang="en-US" sz="1900" dirty="0"/>
          </a:p>
          <a:p>
            <a:r>
              <a:rPr lang="en-US" sz="1900" dirty="0"/>
              <a:t>or call</a:t>
            </a:r>
          </a:p>
          <a:p>
            <a:endParaRPr lang="en-US" sz="1900" dirty="0"/>
          </a:p>
          <a:p>
            <a:r>
              <a:rPr lang="en-US" sz="1900" dirty="0"/>
              <a:t>01352 704018 or 01352 702188</a:t>
            </a:r>
          </a:p>
          <a:p>
            <a:endParaRPr lang="en-US" sz="1900" dirty="0"/>
          </a:p>
        </p:txBody>
      </p:sp>
      <p:sp>
        <p:nvSpPr>
          <p:cNvPr id="9" name="Title 1">
            <a:extLst>
              <a:ext uri="{FF2B5EF4-FFF2-40B4-BE49-F238E27FC236}">
                <a16:creationId xmlns:a16="http://schemas.microsoft.com/office/drawing/2014/main" id="{CC4174D3-6B10-409E-9110-EEBEAA7E38C0}"/>
              </a:ext>
            </a:extLst>
          </p:cNvPr>
          <p:cNvSpPr txBox="1">
            <a:spLocks/>
          </p:cNvSpPr>
          <p:nvPr/>
        </p:nvSpPr>
        <p:spPr>
          <a:xfrm>
            <a:off x="5499527" y="826485"/>
            <a:ext cx="6089499" cy="5771263"/>
          </a:xfrm>
          <a:prstGeom prst="rect">
            <a:avLst/>
          </a:prstGeom>
        </p:spPr>
        <p:txBody>
          <a:bodyPr vert="horz" lIns="91440" tIns="45720" rIns="91440" bIns="45720" rtlCol="0" anchor="t">
            <a:normAutofit fontScale="92500" lnSpcReduction="20000"/>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US" sz="1600" dirty="0"/>
          </a:p>
          <a:p>
            <a:r>
              <a:rPr lang="en-US" sz="1900" dirty="0">
                <a:solidFill>
                  <a:schemeClr val="bg1"/>
                </a:solidFill>
                <a:sym typeface="Wingdings" panose="05000000000000000000" pitchFamily="2" charset="2"/>
              </a:rPr>
              <a:t></a:t>
            </a:r>
            <a:r>
              <a:rPr lang="en-US" sz="1900" dirty="0">
                <a:solidFill>
                  <a:schemeClr val="bg1"/>
                </a:solidFill>
              </a:rPr>
              <a:t> </a:t>
            </a:r>
            <a:r>
              <a:rPr lang="en-US" sz="1900" b="1" dirty="0"/>
              <a:t>Online</a:t>
            </a:r>
          </a:p>
          <a:p>
            <a:r>
              <a:rPr lang="en-US" sz="1900" dirty="0"/>
              <a:t>Using the link to survey</a:t>
            </a:r>
          </a:p>
          <a:p>
            <a:r>
              <a:rPr lang="en-US" sz="1900" dirty="0">
                <a:hlinkClick r:id="rId5"/>
              </a:rPr>
              <a:t>https://www.smartsurvey.co.uk/s/canolfanpencoch/</a:t>
            </a:r>
            <a:endParaRPr lang="en-US" sz="1900" dirty="0"/>
          </a:p>
          <a:p>
            <a:endParaRPr lang="en-US" sz="1800" u="sng" dirty="0"/>
          </a:p>
          <a:p>
            <a:endParaRPr lang="en-US" sz="1900" dirty="0"/>
          </a:p>
          <a:p>
            <a:endParaRPr lang="en-US" sz="1900" dirty="0">
              <a:solidFill>
                <a:schemeClr val="bg1"/>
              </a:solidFill>
            </a:endParaRPr>
          </a:p>
          <a:p>
            <a:r>
              <a:rPr lang="en-US" sz="1800" b="1" dirty="0"/>
              <a:t>     QR Code </a:t>
            </a:r>
          </a:p>
          <a:p>
            <a:r>
              <a:rPr lang="en-US" sz="1800" dirty="0"/>
              <a:t>	</a:t>
            </a:r>
            <a:endParaRPr lang="en-GB" sz="1800" dirty="0"/>
          </a:p>
          <a:p>
            <a:r>
              <a:rPr lang="en-GB" sz="1800" dirty="0"/>
              <a:t>You can respond to the survey online by </a:t>
            </a:r>
          </a:p>
          <a:p>
            <a:r>
              <a:rPr lang="en-GB" sz="1800" dirty="0"/>
              <a:t>scanning the QR code</a:t>
            </a:r>
          </a:p>
          <a:p>
            <a:endParaRPr lang="en-US" sz="1800" dirty="0"/>
          </a:p>
          <a:p>
            <a:endParaRPr lang="en-US" sz="1900" dirty="0">
              <a:solidFill>
                <a:schemeClr val="bg1"/>
              </a:solidFill>
            </a:endParaRPr>
          </a:p>
          <a:p>
            <a:r>
              <a:rPr lang="en-US" sz="1900" b="1" dirty="0">
                <a:solidFill>
                  <a:schemeClr val="bg1"/>
                </a:solidFill>
                <a:sym typeface="Wingdings" panose="05000000000000000000" pitchFamily="2" charset="2"/>
              </a:rPr>
              <a:t> </a:t>
            </a:r>
            <a:r>
              <a:rPr lang="en-US" sz="1900" b="1" dirty="0"/>
              <a:t>Paper</a:t>
            </a:r>
          </a:p>
          <a:p>
            <a:r>
              <a:rPr lang="en-GB" sz="1800" dirty="0"/>
              <a:t>You can respond in writing by sending questionnaires and written responses to:</a:t>
            </a:r>
          </a:p>
          <a:p>
            <a:endParaRPr lang="en-GB" sz="1800" dirty="0"/>
          </a:p>
          <a:p>
            <a:r>
              <a:rPr lang="en-GB" sz="1800" dirty="0"/>
              <a:t>School Modernisation Team, Ty </a:t>
            </a:r>
            <a:r>
              <a:rPr lang="en-GB" sz="1800" dirty="0" err="1"/>
              <a:t>Dewi</a:t>
            </a:r>
            <a:r>
              <a:rPr lang="en-GB" sz="1800" dirty="0"/>
              <a:t> </a:t>
            </a:r>
            <a:r>
              <a:rPr lang="en-GB" sz="1800" dirty="0" err="1"/>
              <a:t>Sant</a:t>
            </a:r>
            <a:r>
              <a:rPr lang="en-GB" sz="1800" dirty="0"/>
              <a:t>, St David’s Park, </a:t>
            </a:r>
            <a:r>
              <a:rPr lang="en-GB" sz="1800" dirty="0" err="1"/>
              <a:t>Ewloe</a:t>
            </a:r>
            <a:r>
              <a:rPr lang="en-GB" sz="1800" dirty="0"/>
              <a:t>, Flintshire, CH5 3TX</a:t>
            </a:r>
          </a:p>
          <a:p>
            <a:endParaRPr lang="en-GB" sz="1800" dirty="0"/>
          </a:p>
          <a:p>
            <a:r>
              <a:rPr lang="en-GB" sz="1800" dirty="0"/>
              <a:t>Further information can be found at </a:t>
            </a:r>
          </a:p>
          <a:p>
            <a:endParaRPr lang="en-GB" sz="1800" dirty="0"/>
          </a:p>
          <a:p>
            <a:endParaRPr lang="en-GB" sz="1800" dirty="0"/>
          </a:p>
          <a:p>
            <a:r>
              <a:rPr lang="en-US" sz="1800" dirty="0"/>
              <a:t>Thank You!</a:t>
            </a:r>
            <a:endParaRPr lang="ru-RU" sz="1800" dirty="0"/>
          </a:p>
          <a:p>
            <a:r>
              <a:rPr lang="en-US" sz="1800" dirty="0"/>
              <a:t>	</a:t>
            </a:r>
          </a:p>
        </p:txBody>
      </p:sp>
      <p:sp>
        <p:nvSpPr>
          <p:cNvPr id="13" name="Title 1">
            <a:extLst>
              <a:ext uri="{FF2B5EF4-FFF2-40B4-BE49-F238E27FC236}">
                <a16:creationId xmlns:a16="http://schemas.microsoft.com/office/drawing/2014/main" id="{CC4174D3-6B10-409E-9110-EEBEAA7E38C0}"/>
              </a:ext>
            </a:extLst>
          </p:cNvPr>
          <p:cNvSpPr txBox="1">
            <a:spLocks/>
          </p:cNvSpPr>
          <p:nvPr/>
        </p:nvSpPr>
        <p:spPr>
          <a:xfrm>
            <a:off x="198352" y="5341389"/>
            <a:ext cx="4717330" cy="957811"/>
          </a:xfrm>
          <a:prstGeom prst="rect">
            <a:avLst/>
          </a:prstGeom>
          <a:solidFill>
            <a:schemeClr val="accent1"/>
          </a:solidFill>
        </p:spPr>
        <p:txBody>
          <a:bodyPr vert="horz" lIns="91440" tIns="45720" rIns="91440" bIns="45720" rtlCol="0" anchor="t">
            <a:no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1800" b="1" dirty="0">
                <a:solidFill>
                  <a:schemeClr val="bg1"/>
                </a:solidFill>
              </a:rPr>
              <a:t>You can tell us what you think from the 5th June 2024. You must respond by 16</a:t>
            </a:r>
            <a:r>
              <a:rPr lang="en-US" sz="1800" b="1" baseline="30000" dirty="0">
                <a:solidFill>
                  <a:schemeClr val="bg1"/>
                </a:solidFill>
              </a:rPr>
              <a:t>th</a:t>
            </a:r>
            <a:r>
              <a:rPr lang="en-US" sz="1800" b="1" dirty="0">
                <a:solidFill>
                  <a:schemeClr val="bg1"/>
                </a:solidFill>
              </a:rPr>
              <a:t> July 2024</a:t>
            </a:r>
          </a:p>
        </p:txBody>
      </p:sp>
      <p:pic>
        <p:nvPicPr>
          <p:cNvPr id="2" name="Picture 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499527" y="2142271"/>
            <a:ext cx="328396" cy="328396"/>
          </a:xfrm>
          <a:prstGeom prst="rect">
            <a:avLst/>
          </a:prstGeom>
        </p:spPr>
      </p:pic>
      <p:pic>
        <p:nvPicPr>
          <p:cNvPr id="4" name="Picture 3">
            <a:extLst>
              <a:ext uri="{FF2B5EF4-FFF2-40B4-BE49-F238E27FC236}">
                <a16:creationId xmlns:a16="http://schemas.microsoft.com/office/drawing/2014/main" id="{B88A5990-3316-BDDD-A47B-EA8427316C17}"/>
              </a:ext>
            </a:extLst>
          </p:cNvPr>
          <p:cNvPicPr>
            <a:picLocks noChangeAspect="1"/>
          </p:cNvPicPr>
          <p:nvPr/>
        </p:nvPicPr>
        <p:blipFill>
          <a:blip r:embed="rId7"/>
          <a:stretch>
            <a:fillRect/>
          </a:stretch>
        </p:blipFill>
        <p:spPr>
          <a:xfrm>
            <a:off x="9968506" y="2221836"/>
            <a:ext cx="1244558" cy="1281558"/>
          </a:xfrm>
          <a:prstGeom prst="rect">
            <a:avLst/>
          </a:prstGeom>
        </p:spPr>
      </p:pic>
    </p:spTree>
    <p:extLst>
      <p:ext uri="{BB962C8B-B14F-4D97-AF65-F5344CB8AC3E}">
        <p14:creationId xmlns:p14="http://schemas.microsoft.com/office/powerpoint/2010/main" val="51076798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b385d60f68dd989dca1fdc827799d853">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1911b479caf7b199da365455750e4572"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Status xmlns="71af3243-3dd4-4a8d-8c0d-dd76da1f02a5">Not started</Status>
  </documentManagement>
</p:properties>
</file>

<file path=customXml/itemProps1.xml><?xml version="1.0" encoding="utf-8"?>
<ds:datastoreItem xmlns:ds="http://schemas.openxmlformats.org/officeDocument/2006/customXml" ds:itemID="{D333AA69-F09C-4769-984A-89F31444738D}">
  <ds:schemaRefs>
    <ds:schemaRef ds:uri="http://schemas.microsoft.com/sharepoint/v3/contenttype/forms"/>
  </ds:schemaRefs>
</ds:datastoreItem>
</file>

<file path=customXml/itemProps2.xml><?xml version="1.0" encoding="utf-8"?>
<ds:datastoreItem xmlns:ds="http://schemas.openxmlformats.org/officeDocument/2006/customXml" ds:itemID="{F4172B9F-030A-4864-9C8F-117B052D02C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8C54328-0E3E-40FC-9B9C-E60E585EE030}">
  <ds:schemaRef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16c05727-aa75-4e4a-9b5f-8a80a1165891"/>
    <ds:schemaRef ds:uri="http://purl.org/dc/dcmitype/"/>
    <ds:schemaRef ds:uri="http://schemas.microsoft.com/office/infopath/2007/PartnerControls"/>
    <ds:schemaRef ds:uri="71af3243-3dd4-4a8d-8c0d-dd76da1f02a5"/>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Ion</Template>
  <TotalTime>0</TotalTime>
  <Words>861</Words>
  <Application>Microsoft Office PowerPoint</Application>
  <PresentationFormat>Widescreen</PresentationFormat>
  <Paragraphs>111</Paragraphs>
  <Slides>9</Slides>
  <Notes>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Calibri</vt:lpstr>
      <vt:lpstr>Century Gothic</vt:lpstr>
      <vt:lpstr>Trebuchet MS</vt:lpstr>
      <vt:lpstr>Wingdings</vt:lpstr>
      <vt:lpstr>Wingdings 3</vt:lpstr>
      <vt:lpstr>Ion</vt:lpstr>
      <vt:lpstr>Reorganising Canolfan Enfys to place the provision under the management of Ysgol Pen Coch and increase the nominal capacity from 98 to 128 from 1st March 2025.</vt:lpstr>
      <vt:lpstr>Introduction  The Council is seeking your views on a proposal to reorganise the provision at Canolfan Enfys and move the provision from under the current management of Plas Derwen (Pupil Referral Unit) to under the management of Ysgol Pen Coch. The proposal will result in the nominal capacity at Ysgol Pen Coch increasing from 98 to 128 by March 2025.  Want more information?  If you would like to learn more about our plans we have prepared a more detailed document.  Follow this link  www.flintshire.gov.uk/schoolmodernisation  </vt:lpstr>
      <vt:lpstr>What are we doing?</vt:lpstr>
      <vt:lpstr>Canolfan Enfys - Background</vt:lpstr>
      <vt:lpstr>Why are we thinking about changing things?</vt:lpstr>
      <vt:lpstr>What are we proposing?</vt:lpstr>
      <vt:lpstr>What are the advantages and disadvantages of the proposal?</vt:lpstr>
      <vt:lpstr>Timescales</vt:lpstr>
      <vt:lpstr>Tell us what you think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2021-05-06T10:44:12Z</dcterms:created>
  <dcterms:modified xsi:type="dcterms:W3CDTF">2024-06-03T08:49:46Z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