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1"/>
  </p:sldMasterIdLst>
  <p:notesMasterIdLst>
    <p:notesMasterId r:id="rId9"/>
  </p:notesMasterIdLst>
  <p:sldIdLst>
    <p:sldId id="257" r:id="rId2"/>
    <p:sldId id="262" r:id="rId3"/>
    <p:sldId id="264" r:id="rId4"/>
    <p:sldId id="265" r:id="rId5"/>
    <p:sldId id="259" r:id="rId6"/>
    <p:sldId id="260" r:id="rId7"/>
    <p:sldId id="267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1246"/>
    <a:srgbClr val="006A53"/>
    <a:srgbClr val="8A11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124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A2CE06-5F3A-4BF0-81FE-4CEA245549DF}" type="datetimeFigureOut">
              <a:rPr lang="en-GB" smtClean="0"/>
              <a:t>05/12/2019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914AF-A90A-4A96-8B74-9D493425A28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5166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914AF-A90A-4A96-8B74-9D493425A288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0985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69278"/>
            <a:ext cx="6858000" cy="2387600"/>
          </a:xfrm>
        </p:spPr>
        <p:txBody>
          <a:bodyPr anchor="b">
            <a:normAutofit/>
          </a:bodyPr>
          <a:lstStyle>
            <a:lvl1pPr algn="ctr">
              <a:defRPr sz="5800">
                <a:solidFill>
                  <a:srgbClr val="006A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512233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8A114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AA92-1E48-4BCD-8E00-9348F701B82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5592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32469"/>
            <a:ext cx="7886700" cy="1325563"/>
          </a:xfrm>
        </p:spPr>
        <p:txBody>
          <a:bodyPr/>
          <a:lstStyle>
            <a:lvl1pPr>
              <a:defRPr>
                <a:solidFill>
                  <a:srgbClr val="006A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92969"/>
            <a:ext cx="78867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AA92-1E48-4BCD-8E00-9348F701B82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306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>
                <a:solidFill>
                  <a:srgbClr val="006A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AA92-1E48-4BCD-8E00-9348F701B82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9341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6A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AA92-1E48-4BCD-8E00-9348F701B82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2816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>
            <a:lvl1pPr>
              <a:defRPr>
                <a:solidFill>
                  <a:srgbClr val="006A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AA92-1E48-4BCD-8E00-9348F701B82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2148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6A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AA92-1E48-4BCD-8E00-9348F701B82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2198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>
                <a:solidFill>
                  <a:srgbClr val="006A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AA92-1E48-4BCD-8E00-9348F701B82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1353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AA92-1E48-4BCD-8E00-9348F701B82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9901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6A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610D9-9766-4280-AF45-7963BCE7835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1062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644" y="6437990"/>
            <a:ext cx="5959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DAA92-1E48-4BCD-8E00-9348F701B826}" type="slidenum">
              <a:rPr lang="en-GB" smtClean="0"/>
              <a:t>‹#›</a:t>
            </a:fld>
            <a:endParaRPr lang="en-GB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5408086"/>
            <a:ext cx="9144000" cy="1369304"/>
            <a:chOff x="0" y="5293788"/>
            <a:chExt cx="9156700" cy="1369304"/>
          </a:xfrm>
        </p:grpSpPr>
        <p:pic>
          <p:nvPicPr>
            <p:cNvPr id="8" name="Picture 7" descr="Grey swoosh.eps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93788"/>
              <a:ext cx="9156700" cy="1046074"/>
            </a:xfrm>
            <a:prstGeom prst="rect">
              <a:avLst/>
            </a:prstGeom>
          </p:spPr>
        </p:pic>
        <p:pic>
          <p:nvPicPr>
            <p:cNvPr id="9" name="Picture 8" descr="Flintshire CC • cmyk.eps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6091" y="6036794"/>
              <a:ext cx="1397825" cy="6262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5151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60" r:id="rId7"/>
    <p:sldLayoutId id="2147483661" r:id="rId8"/>
    <p:sldLayoutId id="2147483651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143000" y="1212432"/>
            <a:ext cx="6858000" cy="1250666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/>
            </a:r>
            <a:br>
              <a:rPr lang="en-GB" dirty="0" smtClean="0">
                <a:solidFill>
                  <a:schemeClr val="tx1"/>
                </a:solidFill>
              </a:rPr>
            </a:b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753"/>
            <a:ext cx="9143999" cy="673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8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92D050"/>
                </a:solidFill>
              </a:rPr>
              <a:t>Background</a:t>
            </a:r>
            <a:endParaRPr lang="en-GB" b="1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43951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Customer Service Strategy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sets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out how the Council will deliver modern and efficient </a:t>
            </a:r>
            <a:r>
              <a:rPr lang="en-GB" sz="1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 to face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telephone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sz="1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services</a:t>
            </a:r>
            <a:r>
              <a:rPr lang="en-GB" sz="18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8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vision is to embrace opportunities to review, assess and implement changes to the way customers can contact Flintshire County Council.  </a:t>
            </a:r>
            <a:endParaRPr lang="en-GB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600" b="1" dirty="0"/>
          </a:p>
          <a:p>
            <a:pPr marL="0" indent="0">
              <a:buNone/>
            </a:pPr>
            <a:endParaRPr lang="en-GB" sz="1600" dirty="0" smtClean="0"/>
          </a:p>
          <a:p>
            <a:pPr marL="0" indent="0">
              <a:buNone/>
            </a:pPr>
            <a:endParaRPr lang="en-GB" sz="1600" dirty="0"/>
          </a:p>
          <a:p>
            <a:endParaRPr lang="en-GB" sz="1600" dirty="0" smtClean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endParaRPr lang="en-GB" sz="1600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77" y="4886735"/>
            <a:ext cx="1336323" cy="869724"/>
          </a:xfrm>
          <a:prstGeom prst="rect">
            <a:avLst/>
          </a:prstGeom>
        </p:spPr>
      </p:pic>
      <p:pic>
        <p:nvPicPr>
          <p:cNvPr id="8" name="Picture 7" descr="Image result for call cent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076" y="3863922"/>
            <a:ext cx="1336324" cy="88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288" y="2789505"/>
            <a:ext cx="1745248" cy="1033302"/>
          </a:xfrm>
          <a:prstGeom prst="rect">
            <a:avLst/>
          </a:prstGeom>
        </p:spPr>
      </p:pic>
      <p:sp>
        <p:nvSpPr>
          <p:cNvPr id="10" name="Right Brace 9"/>
          <p:cNvSpPr/>
          <p:nvPr/>
        </p:nvSpPr>
        <p:spPr>
          <a:xfrm>
            <a:off x="4064622" y="3485309"/>
            <a:ext cx="762000" cy="17907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11" name="TextBox 7"/>
          <p:cNvSpPr txBox="1"/>
          <p:nvPr/>
        </p:nvSpPr>
        <p:spPr>
          <a:xfrm>
            <a:off x="5119826" y="3440001"/>
            <a:ext cx="1752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 smtClean="0">
                <a:solidFill>
                  <a:srgbClr val="92D050"/>
                </a:solidFill>
              </a:rPr>
              <a:t>Easily accessible</a:t>
            </a:r>
          </a:p>
          <a:p>
            <a:r>
              <a:rPr lang="en-GB" i="1" dirty="0" smtClean="0">
                <a:solidFill>
                  <a:srgbClr val="FF0000"/>
                </a:solidFill>
              </a:rPr>
              <a:t>Simple to use</a:t>
            </a:r>
          </a:p>
          <a:p>
            <a:r>
              <a:rPr lang="en-GB" i="1" dirty="0" smtClean="0">
                <a:solidFill>
                  <a:srgbClr val="00B0F0"/>
                </a:solidFill>
              </a:rPr>
              <a:t>Streamlined</a:t>
            </a:r>
          </a:p>
          <a:p>
            <a:r>
              <a:rPr lang="en-GB" i="1" dirty="0" smtClean="0"/>
              <a:t>Convenient</a:t>
            </a:r>
          </a:p>
          <a:p>
            <a:r>
              <a:rPr lang="en-GB" i="1" dirty="0" smtClean="0">
                <a:solidFill>
                  <a:srgbClr val="00B050"/>
                </a:solidFill>
              </a:rPr>
              <a:t>Cost effective</a:t>
            </a:r>
          </a:p>
          <a:p>
            <a:r>
              <a:rPr lang="en-GB" i="1" dirty="0" smtClean="0">
                <a:solidFill>
                  <a:srgbClr val="7030A0"/>
                </a:solidFill>
              </a:rPr>
              <a:t>Reliable</a:t>
            </a:r>
            <a:endParaRPr lang="en-GB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66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92D050"/>
                </a:solidFill>
              </a:rPr>
              <a:t>Digital Services</a:t>
            </a:r>
            <a:endParaRPr lang="en-GB" b="1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26051"/>
            <a:ext cx="7886700" cy="21335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Our commitment:</a:t>
            </a:r>
          </a:p>
          <a:p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Empower customers to access the services and information they need online</a:t>
            </a:r>
          </a:p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Provide services and information online in a user-friendly way</a:t>
            </a:r>
          </a:p>
          <a:p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Maximise self service to release resources to help our most vulnerable customers</a:t>
            </a:r>
          </a:p>
          <a:p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Support customers where they lack digital skills and/or confidence</a:t>
            </a:r>
          </a:p>
          <a:p>
            <a:pPr marL="0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64036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92D050"/>
                </a:solidFill>
              </a:rPr>
              <a:t>My Account</a:t>
            </a:r>
            <a:endParaRPr lang="en-GB" b="1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8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the Council 24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hours a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day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7 days a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week using a computer, mobile phone or tablet</a:t>
            </a:r>
          </a:p>
          <a:p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Create a My Account using your </a:t>
            </a:r>
            <a:r>
              <a:rPr lang="en-GB" sz="18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address and password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(Welsh and English options)</a:t>
            </a:r>
          </a:p>
          <a:p>
            <a:r>
              <a:rPr lang="en-GB" sz="1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waste, recycling and planning information, view who your local councillor is and much more</a:t>
            </a:r>
          </a:p>
          <a:p>
            <a:r>
              <a:rPr lang="en-GB" sz="1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Tenants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can link their tenancy details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to My Account</a:t>
            </a:r>
          </a:p>
          <a:p>
            <a:r>
              <a:rPr lang="en-GB" sz="1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the progress of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repairs and online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requests made to the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Council, view rent statements and pay for services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Customise</a:t>
            </a:r>
            <a:r>
              <a:rPr lang="en-GB" sz="1800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your account to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display information that meets your individual preference and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interests</a:t>
            </a:r>
          </a:p>
          <a:p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Your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information is safe and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secure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56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AccountVide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518" y="257577"/>
            <a:ext cx="8075053" cy="5164429"/>
          </a:xfrm>
        </p:spPr>
      </p:pic>
    </p:spTree>
    <p:extLst>
      <p:ext uri="{BB962C8B-B14F-4D97-AF65-F5344CB8AC3E}">
        <p14:creationId xmlns:p14="http://schemas.microsoft.com/office/powerpoint/2010/main" val="215595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92D050"/>
                </a:solidFill>
              </a:rPr>
              <a:t>How to create a My Account</a:t>
            </a:r>
            <a:endParaRPr lang="en-GB" b="1" dirty="0">
              <a:solidFill>
                <a:srgbClr val="92D050"/>
              </a:solidFill>
            </a:endParaRPr>
          </a:p>
        </p:txBody>
      </p:sp>
      <p:pic>
        <p:nvPicPr>
          <p:cNvPr id="3" name="3943A2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769.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5885" y="0"/>
            <a:ext cx="9295770" cy="547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99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84117"/>
            <a:ext cx="7886700" cy="949484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92D050"/>
                </a:solidFill>
              </a:rPr>
              <a:t>Questions</a:t>
            </a:r>
            <a:r>
              <a:rPr lang="en-GB" b="1" dirty="0" smtClean="0">
                <a:solidFill>
                  <a:srgbClr val="92D050"/>
                </a:solidFill>
              </a:rPr>
              <a:t>?</a:t>
            </a:r>
            <a:br>
              <a:rPr lang="en-GB" b="1" dirty="0" smtClean="0">
                <a:solidFill>
                  <a:srgbClr val="92D050"/>
                </a:solidFill>
              </a:rPr>
            </a:b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817" y="1803000"/>
            <a:ext cx="2230366" cy="3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8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default FCC Template.potx" id="{D71ACEB9-F978-4FEF-AEB4-3F5F40C60A58}" vid="{D477FAC7-0ABB-4B81-B890-633858C4D28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106</TotalTime>
  <Words>216</Words>
  <Application>Microsoft Office PowerPoint</Application>
  <PresentationFormat>On-screen Show (4:3)</PresentationFormat>
  <Paragraphs>34</Paragraphs>
  <Slides>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Custom Design</vt:lpstr>
      <vt:lpstr> </vt:lpstr>
      <vt:lpstr>Background</vt:lpstr>
      <vt:lpstr>Digital Services</vt:lpstr>
      <vt:lpstr>My Account</vt:lpstr>
      <vt:lpstr>PowerPoint Presentation</vt:lpstr>
      <vt:lpstr>How to create a My Account</vt:lpstr>
      <vt:lpstr>Questions?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Jones</dc:creator>
  <cp:lastModifiedBy>Matthew Small</cp:lastModifiedBy>
  <cp:revision>26</cp:revision>
  <dcterms:created xsi:type="dcterms:W3CDTF">2019-11-22T12:08:59Z</dcterms:created>
  <dcterms:modified xsi:type="dcterms:W3CDTF">2019-12-05T10:35:33Z</dcterms:modified>
</cp:coreProperties>
</file>