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6" r:id="rId4"/>
    <p:sldId id="260" r:id="rId5"/>
    <p:sldId id="258" r:id="rId6"/>
    <p:sldId id="259" r:id="rId7"/>
    <p:sldId id="264" r:id="rId8"/>
    <p:sldId id="261" r:id="rId9"/>
    <p:sldId id="267" r:id="rId10"/>
    <p:sldId id="263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5" autoAdjust="0"/>
    <p:restoredTop sz="89424" autoAdjust="0"/>
  </p:normalViewPr>
  <p:slideViewPr>
    <p:cSldViewPr snapToGrid="0">
      <p:cViewPr varScale="1">
        <p:scale>
          <a:sx n="116" d="100"/>
          <a:sy n="116" d="100"/>
        </p:scale>
        <p:origin x="3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91342-A280-42F4-AAAF-FC0419A5216E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7164C-9C14-4207-98CF-DCD9E9ADA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713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D7164C-9C14-4207-98CF-DCD9E9ADA17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185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Cars       -  Bikes          - Planes      - Motorbike</a:t>
            </a:r>
          </a:p>
          <a:p>
            <a:pPr marL="171450" indent="-171450">
              <a:buFontTx/>
              <a:buChar char="-"/>
            </a:pPr>
            <a:r>
              <a:rPr lang="en-GB" dirty="0"/>
              <a:t>Trains    -  Scooters     - Boats</a:t>
            </a:r>
          </a:p>
          <a:p>
            <a:pPr marL="171450" indent="-171450">
              <a:buFontTx/>
              <a:buChar char="-"/>
            </a:pPr>
            <a:r>
              <a:rPr lang="en-GB" dirty="0"/>
              <a:t>Buses     - Taxis           - Walk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D7164C-9C14-4207-98CF-DCD9E9ADA17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072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D7164C-9C14-4207-98CF-DCD9E9ADA17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590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Trains     - Bike</a:t>
            </a:r>
          </a:p>
          <a:p>
            <a:pPr marL="171450" indent="-171450">
              <a:buFontTx/>
              <a:buChar char="-"/>
            </a:pPr>
            <a:r>
              <a:rPr lang="en-GB" dirty="0"/>
              <a:t>Buses     - Scooter</a:t>
            </a:r>
          </a:p>
          <a:p>
            <a:pPr marL="171450" indent="-171450">
              <a:buFontTx/>
              <a:buChar char="-"/>
            </a:pPr>
            <a:r>
              <a:rPr lang="en-GB" dirty="0"/>
              <a:t>Walk       - Electric cars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D7164C-9C14-4207-98CF-DCD9E9ADA17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098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Trains     - Bike</a:t>
            </a:r>
          </a:p>
          <a:p>
            <a:pPr marL="171450" indent="-171450">
              <a:buFontTx/>
              <a:buChar char="-"/>
            </a:pPr>
            <a:r>
              <a:rPr lang="en-GB" dirty="0"/>
              <a:t>Buses     - Scooter</a:t>
            </a:r>
          </a:p>
          <a:p>
            <a:pPr marL="171450" indent="-171450">
              <a:buFontTx/>
              <a:buChar char="-"/>
            </a:pPr>
            <a:r>
              <a:rPr lang="en-GB" dirty="0"/>
              <a:t>Walk       - Electric cars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D7164C-9C14-4207-98CF-DCD9E9ADA17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822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C1AFD-BABE-A880-C432-141B1C875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2EEDD2-D874-4A14-8108-78DCC42490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510D9-7583-6BD6-1781-1A5152CF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A5E7-FB91-4D24-AD3E-B9DB64EE41FB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6FCCA-CB3D-151C-F1B1-4E5C34DCC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7790B-04D5-CB13-1B73-D4091F2BB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A8B9-ECB8-4B5E-ADA9-E30A7092F3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380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FB281-FCD1-F294-307A-B95ABB608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5DC3B8-D2CA-22C8-B860-B7FC2418B3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A2198-E214-983B-C67D-C21A3DC1D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A5E7-FB91-4D24-AD3E-B9DB64EE41FB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C73AD-594D-023D-3C53-E2D8867D8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A174C-617F-A31E-6BC2-7002B37AC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A8B9-ECB8-4B5E-ADA9-E30A7092F3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116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026127-60F4-AB7D-A02E-18D486F151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988A89-F070-4AF6-6BEA-0724155E26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4D1113-D5A1-E844-9887-DDB71E66D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A5E7-FB91-4D24-AD3E-B9DB64EE41FB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BB83F-D8FA-8A15-3995-E4B0500A8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4A958-29B2-8B83-947F-E7C47855D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A8B9-ECB8-4B5E-ADA9-E30A7092F3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985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A64AF-7820-6DC8-E31B-3DBD20CF5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34C62-57F7-1500-7E3C-88B1D56D4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4A175-3B9D-D491-3E4C-068F641C7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A5E7-FB91-4D24-AD3E-B9DB64EE41FB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F27DC7-9016-778B-5B85-A0612702B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20270-9A17-882F-E020-CACBAB89B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A8B9-ECB8-4B5E-ADA9-E30A7092F3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855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DC85C-2D13-FA85-8FF4-CEB23A8AC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C0A405-B499-4D38-1BA4-9A21245D7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359C4-F902-43AC-3CFB-FC98CD0A1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A5E7-FB91-4D24-AD3E-B9DB64EE41FB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3D9E2-87CA-F4FA-8E33-DB046BD35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E3DBE-A361-9746-7B50-779BD7D7E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A8B9-ECB8-4B5E-ADA9-E30A7092F3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34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B0DA8-B5E3-B153-3EC4-3B6ABE749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5048A-8F78-9BB1-B7C4-364B408CD5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54CA8B-83E1-15D2-1D76-489A07A48C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DBBC8D-1A43-1F21-474B-979A9EE88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A5E7-FB91-4D24-AD3E-B9DB64EE41FB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7452A9-C68E-A69E-313A-1C45465C5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67748-4E77-BC64-E6E5-5B8138DA9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A8B9-ECB8-4B5E-ADA9-E30A7092F3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76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4F75E-6387-E1C6-B810-468617B8F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D829B7-79C5-84BB-A8C4-AC4CA45D0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870752-B43F-7FFA-04AC-6BABEEC1F2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5DAEA1-593E-FAC3-B184-3AEAA3CBEA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1DB121-D9BD-0400-F368-60E9766C9B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C465B5-B2F8-414F-0051-3D09E746A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A5E7-FB91-4D24-AD3E-B9DB64EE41FB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1F20C7-38DF-BABF-ED76-8313F5A4D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2CAD49-EC44-49CC-F6E7-0B4860ED8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A8B9-ECB8-4B5E-ADA9-E30A7092F3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661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54D3D-A319-64E0-1E04-F0818C2E7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EBFB01-B086-7D8A-BCD8-08767081F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A5E7-FB91-4D24-AD3E-B9DB64EE41FB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61C1AB-E26E-E2CB-0820-58D61B6D4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E896D7-4DD5-178D-8905-68AF36568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A8B9-ECB8-4B5E-ADA9-E30A7092F3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209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26C015-0DEE-6D04-A0EA-94A89B3F9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A5E7-FB91-4D24-AD3E-B9DB64EE41FB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4A2E86-DB33-90E3-F928-D3AC99ABA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E028D8-9C3E-A38C-AE5B-2321ED30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A8B9-ECB8-4B5E-ADA9-E30A7092F3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445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8F182-CDD7-83DF-6FAC-2EC756E8E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274E4-8265-89FB-BD5C-FAE33219A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CED4D2-99F3-5928-350C-1F0C489B63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3DA94B-D408-F34F-F071-2239852C7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A5E7-FB91-4D24-AD3E-B9DB64EE41FB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829D2-D1EC-1732-AA4D-3FE22EA37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8BBC54-ECF3-694B-5F9F-0FDE68EE4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A8B9-ECB8-4B5E-ADA9-E30A7092F3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51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017BA-9C3B-B00D-0D21-7E564CBD6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F9E9DE-A3BB-39FA-DABC-577B9B02E3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2A743D-DC71-4BF2-E6C4-FBB5B0B95F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7DB3F7-37DD-9D45-F641-75DC89B2E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A5E7-FB91-4D24-AD3E-B9DB64EE41FB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48F11-3A64-ABFF-08B5-A0AEF8B05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BC516E-10C5-3ECD-5299-394218AEE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A8B9-ECB8-4B5E-ADA9-E30A7092F3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042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962AFD-87AC-70AC-6A9B-9032EEF60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2008AD-D8FE-FEF5-CA11-0F225087E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C8B4C5-EAA4-25D2-FB64-9101DCD334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2A5E7-FB91-4D24-AD3E-B9DB64EE41FB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C1C1B-B26B-DB3F-9A45-D349C8818D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AFEFF-7BBA-5D41-225F-6840CEC8A8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9A8B9-ECB8-4B5E-ADA9-E30A7092F3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73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FFB6EAD-767A-4A95-9246-C39976AD11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208161-1C29-AEAD-F18E-C0F8BE1CA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1136" y="1240091"/>
            <a:ext cx="5081925" cy="3004145"/>
          </a:xfrm>
        </p:spPr>
        <p:txBody>
          <a:bodyPr>
            <a:normAutofit/>
          </a:bodyPr>
          <a:lstStyle/>
          <a:p>
            <a:r>
              <a:rPr lang="en-GB" sz="5100" dirty="0"/>
              <a:t>How many different types of transport can you think of?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CBEA99-C742-0636-6D26-F5275AE974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773" b="19448"/>
          <a:stretch/>
        </p:blipFill>
        <p:spPr>
          <a:xfrm>
            <a:off x="470464" y="1136186"/>
            <a:ext cx="2565029" cy="1052787"/>
          </a:xfrm>
          <a:custGeom>
            <a:avLst/>
            <a:gdLst/>
            <a:ahLst/>
            <a:cxnLst/>
            <a:rect l="l" t="t" r="r" b="b"/>
            <a:pathLst>
              <a:path w="1964763" h="1856167">
                <a:moveTo>
                  <a:pt x="34265" y="0"/>
                </a:moveTo>
                <a:lnTo>
                  <a:pt x="1930498" y="0"/>
                </a:lnTo>
                <a:cubicBezTo>
                  <a:pt x="1949422" y="0"/>
                  <a:pt x="1964763" y="15341"/>
                  <a:pt x="1964763" y="34265"/>
                </a:cubicBezTo>
                <a:lnTo>
                  <a:pt x="1964763" y="1821902"/>
                </a:lnTo>
                <a:cubicBezTo>
                  <a:pt x="1964763" y="1840826"/>
                  <a:pt x="1949422" y="1856167"/>
                  <a:pt x="1930498" y="1856167"/>
                </a:cubicBezTo>
                <a:lnTo>
                  <a:pt x="34265" y="1856167"/>
                </a:lnTo>
                <a:cubicBezTo>
                  <a:pt x="15341" y="1856167"/>
                  <a:pt x="0" y="1840826"/>
                  <a:pt x="0" y="1821902"/>
                </a:cubicBezTo>
                <a:lnTo>
                  <a:pt x="0" y="34265"/>
                </a:lnTo>
                <a:cubicBezTo>
                  <a:pt x="0" y="15341"/>
                  <a:pt x="15341" y="0"/>
                  <a:pt x="34265" y="0"/>
                </a:cubicBezTo>
                <a:close/>
              </a:path>
            </a:pathLst>
          </a:cu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7062BB1-E215-424E-80C4-7E1CF179A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0301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368E167-B2D7-4904-BB6B-AE0486A2C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3295758"/>
            <a:ext cx="1261243" cy="1648694"/>
          </a:xfrm>
          <a:custGeom>
            <a:avLst/>
            <a:gdLst>
              <a:gd name="connsiteX0" fmla="*/ 824347 w 1261243"/>
              <a:gd name="connsiteY0" fmla="*/ 0 h 1648694"/>
              <a:gd name="connsiteX1" fmla="*/ 1145220 w 1261243"/>
              <a:gd name="connsiteY1" fmla="*/ 64781 h 1648694"/>
              <a:gd name="connsiteX2" fmla="*/ 1261243 w 1261243"/>
              <a:gd name="connsiteY2" fmla="*/ 127757 h 1648694"/>
              <a:gd name="connsiteX3" fmla="*/ 1261243 w 1261243"/>
              <a:gd name="connsiteY3" fmla="*/ 1520938 h 1648694"/>
              <a:gd name="connsiteX4" fmla="*/ 1145220 w 1261243"/>
              <a:gd name="connsiteY4" fmla="*/ 1583913 h 1648694"/>
              <a:gd name="connsiteX5" fmla="*/ 824347 w 1261243"/>
              <a:gd name="connsiteY5" fmla="*/ 1648694 h 1648694"/>
              <a:gd name="connsiteX6" fmla="*/ 0 w 1261243"/>
              <a:gd name="connsiteY6" fmla="*/ 824347 h 1648694"/>
              <a:gd name="connsiteX7" fmla="*/ 824347 w 1261243"/>
              <a:gd name="connsiteY7" fmla="*/ 0 h 164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1243" h="1648694">
                <a:moveTo>
                  <a:pt x="824347" y="0"/>
                </a:moveTo>
                <a:cubicBezTo>
                  <a:pt x="938165" y="0"/>
                  <a:pt x="1046596" y="23067"/>
                  <a:pt x="1145220" y="64781"/>
                </a:cubicBezTo>
                <a:lnTo>
                  <a:pt x="1261243" y="127757"/>
                </a:lnTo>
                <a:lnTo>
                  <a:pt x="1261243" y="1520938"/>
                </a:lnTo>
                <a:lnTo>
                  <a:pt x="1145220" y="1583913"/>
                </a:lnTo>
                <a:cubicBezTo>
                  <a:pt x="1046596" y="1625627"/>
                  <a:pt x="938165" y="1648694"/>
                  <a:pt x="824347" y="1648694"/>
                </a:cubicBezTo>
                <a:cubicBezTo>
                  <a:pt x="369073" y="1648694"/>
                  <a:pt x="0" y="1279621"/>
                  <a:pt x="0" y="824347"/>
                </a:cubicBezTo>
                <a:cubicBezTo>
                  <a:pt x="0" y="369073"/>
                  <a:pt x="369073" y="0"/>
                  <a:pt x="824347" y="0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FD0FBFA-B43E-40C1-A6E4-B8823417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112432" y="4748447"/>
            <a:ext cx="569514" cy="569514"/>
          </a:xfrm>
          <a:prstGeom prst="ellipse">
            <a:avLst/>
          </a:prstGeom>
          <a:noFill/>
          <a:ln w="127000">
            <a:solidFill>
              <a:schemeClr val="accent5"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512510-C40C-ECE6-447A-A123A9696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2220" y="2120394"/>
            <a:ext cx="2347659" cy="2511049"/>
          </a:xfrm>
          <a:custGeom>
            <a:avLst/>
            <a:gdLst/>
            <a:ahLst/>
            <a:cxnLst/>
            <a:rect l="l" t="t" r="r" b="b"/>
            <a:pathLst>
              <a:path w="1964763" h="1856167">
                <a:moveTo>
                  <a:pt x="34265" y="0"/>
                </a:moveTo>
                <a:lnTo>
                  <a:pt x="1930498" y="0"/>
                </a:lnTo>
                <a:cubicBezTo>
                  <a:pt x="1949422" y="0"/>
                  <a:pt x="1964763" y="15341"/>
                  <a:pt x="1964763" y="34265"/>
                </a:cubicBezTo>
                <a:lnTo>
                  <a:pt x="1964763" y="1821902"/>
                </a:lnTo>
                <a:cubicBezTo>
                  <a:pt x="1964763" y="1840826"/>
                  <a:pt x="1949422" y="1856167"/>
                  <a:pt x="1930498" y="1856167"/>
                </a:cubicBezTo>
                <a:lnTo>
                  <a:pt x="34265" y="1856167"/>
                </a:lnTo>
                <a:cubicBezTo>
                  <a:pt x="15341" y="1856167"/>
                  <a:pt x="0" y="1840826"/>
                  <a:pt x="0" y="1821902"/>
                </a:cubicBezTo>
                <a:lnTo>
                  <a:pt x="0" y="34265"/>
                </a:lnTo>
                <a:cubicBezTo>
                  <a:pt x="0" y="15341"/>
                  <a:pt x="15341" y="0"/>
                  <a:pt x="34265" y="0"/>
                </a:cubicBezTo>
                <a:close/>
              </a:path>
            </a:pathLst>
          </a:cu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0A21480-D93D-46BE-9A94-B5A80469D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3E49524-66B4-4DB0-AD09-DC8B9874E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98354" y="6039059"/>
            <a:ext cx="1978348" cy="818941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5EBF8F5-ABE5-4029-A8FC-4E32622D7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36562" flipH="1">
            <a:off x="3441866" y="5166681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033620-05C9-671C-421B-2D6E8B3EB58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6" t="62502" r="1606" b="7580"/>
          <a:stretch/>
        </p:blipFill>
        <p:spPr bwMode="auto">
          <a:xfrm>
            <a:off x="1" y="4685084"/>
            <a:ext cx="12188952" cy="21811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00887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D3E573C-3958-42CC-A225-6B8B07B0F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37AE4E8-E01E-4FD9-89B2-91EF5C7DD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5396758 w 12192000"/>
              <a:gd name="connsiteY0" fmla="*/ 10203 h 6858000"/>
              <a:gd name="connsiteX1" fmla="*/ 5392866 w 12192000"/>
              <a:gd name="connsiteY1" fmla="*/ 11426 h 6858000"/>
              <a:gd name="connsiteX2" fmla="*/ 5281815 w 12192000"/>
              <a:gd name="connsiteY2" fmla="*/ 43431 h 6858000"/>
              <a:gd name="connsiteX3" fmla="*/ 5060816 w 12192000"/>
              <a:gd name="connsiteY3" fmla="*/ 140336 h 6858000"/>
              <a:gd name="connsiteX4" fmla="*/ 5019170 w 12192000"/>
              <a:gd name="connsiteY4" fmla="*/ 180311 h 6858000"/>
              <a:gd name="connsiteX5" fmla="*/ 4674779 w 12192000"/>
              <a:gd name="connsiteY5" fmla="*/ 441672 h 6858000"/>
              <a:gd name="connsiteX6" fmla="*/ 4740661 w 12192000"/>
              <a:gd name="connsiteY6" fmla="*/ 497083 h 6858000"/>
              <a:gd name="connsiteX7" fmla="*/ 4618372 w 12192000"/>
              <a:gd name="connsiteY7" fmla="*/ 563372 h 6858000"/>
              <a:gd name="connsiteX8" fmla="*/ 4590828 w 12192000"/>
              <a:gd name="connsiteY8" fmla="*/ 591204 h 6858000"/>
              <a:gd name="connsiteX9" fmla="*/ 4614185 w 12192000"/>
              <a:gd name="connsiteY9" fmla="*/ 624601 h 6858000"/>
              <a:gd name="connsiteX10" fmla="*/ 4664862 w 12192000"/>
              <a:gd name="connsiteY10" fmla="*/ 647878 h 6858000"/>
              <a:gd name="connsiteX11" fmla="*/ 4732066 w 12192000"/>
              <a:gd name="connsiteY11" fmla="*/ 706829 h 6858000"/>
              <a:gd name="connsiteX12" fmla="*/ 4729423 w 12192000"/>
              <a:gd name="connsiteY12" fmla="*/ 752878 h 6858000"/>
              <a:gd name="connsiteX13" fmla="*/ 4689540 w 12192000"/>
              <a:gd name="connsiteY13" fmla="*/ 836372 h 6858000"/>
              <a:gd name="connsiteX14" fmla="*/ 4749475 w 12192000"/>
              <a:gd name="connsiteY14" fmla="*/ 923661 h 6858000"/>
              <a:gd name="connsiteX15" fmla="*/ 4780322 w 12192000"/>
              <a:gd name="connsiteY15" fmla="*/ 949468 h 6858000"/>
              <a:gd name="connsiteX16" fmla="*/ 4720828 w 12192000"/>
              <a:gd name="connsiteY16" fmla="*/ 958323 h 6858000"/>
              <a:gd name="connsiteX17" fmla="*/ 4700119 w 12192000"/>
              <a:gd name="connsiteY17" fmla="*/ 994757 h 6858000"/>
              <a:gd name="connsiteX18" fmla="*/ 4690862 w 12192000"/>
              <a:gd name="connsiteY18" fmla="*/ 1012975 h 6858000"/>
              <a:gd name="connsiteX19" fmla="*/ 4634676 w 12192000"/>
              <a:gd name="connsiteY19" fmla="*/ 1127083 h 6858000"/>
              <a:gd name="connsiteX20" fmla="*/ 4644152 w 12192000"/>
              <a:gd name="connsiteY20" fmla="*/ 1158961 h 6858000"/>
              <a:gd name="connsiteX21" fmla="*/ 4737797 w 12192000"/>
              <a:gd name="connsiteY21" fmla="*/ 1313047 h 6858000"/>
              <a:gd name="connsiteX22" fmla="*/ 4638204 w 12192000"/>
              <a:gd name="connsiteY22" fmla="*/ 1356058 h 6858000"/>
              <a:gd name="connsiteX23" fmla="*/ 4632253 w 12192000"/>
              <a:gd name="connsiteY23" fmla="*/ 1428925 h 6858000"/>
              <a:gd name="connsiteX24" fmla="*/ 4581575 w 12192000"/>
              <a:gd name="connsiteY24" fmla="*/ 1510395 h 6858000"/>
              <a:gd name="connsiteX25" fmla="*/ 4470084 w 12192000"/>
              <a:gd name="connsiteY25" fmla="*/ 1625011 h 6858000"/>
              <a:gd name="connsiteX26" fmla="*/ 4406845 w 12192000"/>
              <a:gd name="connsiteY26" fmla="*/ 1701926 h 6858000"/>
              <a:gd name="connsiteX27" fmla="*/ 4515913 w 12192000"/>
              <a:gd name="connsiteY27" fmla="*/ 1722418 h 6858000"/>
              <a:gd name="connsiteX28" fmla="*/ 4532879 w 12192000"/>
              <a:gd name="connsiteY28" fmla="*/ 1734311 h 6858000"/>
              <a:gd name="connsiteX29" fmla="*/ 4519880 w 12192000"/>
              <a:gd name="connsiteY29" fmla="*/ 1774792 h 6858000"/>
              <a:gd name="connsiteX30" fmla="*/ 4502473 w 12192000"/>
              <a:gd name="connsiteY30" fmla="*/ 1815024 h 6858000"/>
              <a:gd name="connsiteX31" fmla="*/ 4514592 w 12192000"/>
              <a:gd name="connsiteY31" fmla="*/ 1846649 h 6858000"/>
              <a:gd name="connsiteX32" fmla="*/ 4599644 w 12192000"/>
              <a:gd name="connsiteY32" fmla="*/ 1983529 h 6858000"/>
              <a:gd name="connsiteX33" fmla="*/ 4669490 w 12192000"/>
              <a:gd name="connsiteY33" fmla="*/ 2037925 h 6858000"/>
              <a:gd name="connsiteX34" fmla="*/ 4828575 w 12192000"/>
              <a:gd name="connsiteY34" fmla="*/ 2285118 h 6858000"/>
              <a:gd name="connsiteX35" fmla="*/ 4878593 w 12192000"/>
              <a:gd name="connsiteY35" fmla="*/ 2365322 h 6858000"/>
              <a:gd name="connsiteX36" fmla="*/ 4841575 w 12192000"/>
              <a:gd name="connsiteY36" fmla="*/ 2393659 h 6858000"/>
              <a:gd name="connsiteX37" fmla="*/ 4912527 w 12192000"/>
              <a:gd name="connsiteY37" fmla="*/ 2477660 h 6858000"/>
              <a:gd name="connsiteX38" fmla="*/ 4996035 w 12192000"/>
              <a:gd name="connsiteY38" fmla="*/ 2571021 h 6858000"/>
              <a:gd name="connsiteX39" fmla="*/ 5017848 w 12192000"/>
              <a:gd name="connsiteY39" fmla="*/ 2595818 h 6858000"/>
              <a:gd name="connsiteX40" fmla="*/ 6739364 w 12192000"/>
              <a:gd name="connsiteY40" fmla="*/ 3428225 h 6858000"/>
              <a:gd name="connsiteX41" fmla="*/ 7193263 w 12192000"/>
              <a:gd name="connsiteY41" fmla="*/ 3305514 h 6858000"/>
              <a:gd name="connsiteX42" fmla="*/ 7372843 w 12192000"/>
              <a:gd name="connsiteY42" fmla="*/ 3210130 h 6858000"/>
              <a:gd name="connsiteX43" fmla="*/ 7602877 w 12192000"/>
              <a:gd name="connsiteY43" fmla="*/ 3057057 h 6858000"/>
              <a:gd name="connsiteX44" fmla="*/ 7848777 w 12192000"/>
              <a:gd name="connsiteY44" fmla="*/ 2933840 h 6858000"/>
              <a:gd name="connsiteX45" fmla="*/ 7932507 w 12192000"/>
              <a:gd name="connsiteY45" fmla="*/ 2820997 h 6858000"/>
              <a:gd name="connsiteX46" fmla="*/ 7961812 w 12192000"/>
              <a:gd name="connsiteY46" fmla="*/ 2789372 h 6858000"/>
              <a:gd name="connsiteX47" fmla="*/ 8035185 w 12192000"/>
              <a:gd name="connsiteY47" fmla="*/ 2748129 h 6858000"/>
              <a:gd name="connsiteX48" fmla="*/ 8163202 w 12192000"/>
              <a:gd name="connsiteY48" fmla="*/ 2659069 h 6858000"/>
              <a:gd name="connsiteX49" fmla="*/ 8116270 w 12192000"/>
              <a:gd name="connsiteY49" fmla="*/ 2638828 h 6858000"/>
              <a:gd name="connsiteX50" fmla="*/ 7981202 w 12192000"/>
              <a:gd name="connsiteY50" fmla="*/ 2692720 h 6858000"/>
              <a:gd name="connsiteX51" fmla="*/ 7882928 w 12192000"/>
              <a:gd name="connsiteY51" fmla="*/ 2707140 h 6858000"/>
              <a:gd name="connsiteX52" fmla="*/ 8021303 w 12192000"/>
              <a:gd name="connsiteY52" fmla="*/ 2613022 h 6858000"/>
              <a:gd name="connsiteX53" fmla="*/ 8155270 w 12192000"/>
              <a:gd name="connsiteY53" fmla="*/ 2490563 h 6858000"/>
              <a:gd name="connsiteX54" fmla="*/ 8051930 w 12192000"/>
              <a:gd name="connsiteY54" fmla="*/ 2514093 h 6858000"/>
              <a:gd name="connsiteX55" fmla="*/ 8047523 w 12192000"/>
              <a:gd name="connsiteY55" fmla="*/ 2497647 h 6858000"/>
              <a:gd name="connsiteX56" fmla="*/ 8136981 w 12192000"/>
              <a:gd name="connsiteY56" fmla="*/ 2351913 h 6858000"/>
              <a:gd name="connsiteX57" fmla="*/ 8181271 w 12192000"/>
              <a:gd name="connsiteY57" fmla="*/ 2293214 h 6858000"/>
              <a:gd name="connsiteX58" fmla="*/ 8380457 w 12192000"/>
              <a:gd name="connsiteY58" fmla="*/ 2116360 h 6858000"/>
              <a:gd name="connsiteX59" fmla="*/ 8191404 w 12192000"/>
              <a:gd name="connsiteY59" fmla="*/ 2195300 h 6858000"/>
              <a:gd name="connsiteX60" fmla="*/ 8386627 w 12192000"/>
              <a:gd name="connsiteY60" fmla="*/ 2023250 h 6858000"/>
              <a:gd name="connsiteX61" fmla="*/ 8481372 w 12192000"/>
              <a:gd name="connsiteY61" fmla="*/ 1959745 h 6858000"/>
              <a:gd name="connsiteX62" fmla="*/ 8505390 w 12192000"/>
              <a:gd name="connsiteY62" fmla="*/ 1922299 h 6858000"/>
              <a:gd name="connsiteX63" fmla="*/ 8463305 w 12192000"/>
              <a:gd name="connsiteY63" fmla="*/ 1914202 h 6858000"/>
              <a:gd name="connsiteX64" fmla="*/ 8334185 w 12192000"/>
              <a:gd name="connsiteY64" fmla="*/ 1928626 h 6858000"/>
              <a:gd name="connsiteX65" fmla="*/ 8493491 w 12192000"/>
              <a:gd name="connsiteY65" fmla="*/ 1812998 h 6858000"/>
              <a:gd name="connsiteX66" fmla="*/ 8374066 w 12192000"/>
              <a:gd name="connsiteY66" fmla="*/ 1830708 h 6858000"/>
              <a:gd name="connsiteX67" fmla="*/ 8339694 w 12192000"/>
              <a:gd name="connsiteY67" fmla="*/ 1785166 h 6858000"/>
              <a:gd name="connsiteX68" fmla="*/ 8284168 w 12192000"/>
              <a:gd name="connsiteY68" fmla="*/ 1711540 h 6858000"/>
              <a:gd name="connsiteX69" fmla="*/ 8245831 w 12192000"/>
              <a:gd name="connsiteY69" fmla="*/ 1670552 h 6858000"/>
              <a:gd name="connsiteX70" fmla="*/ 8229745 w 12192000"/>
              <a:gd name="connsiteY70" fmla="*/ 1541517 h 6858000"/>
              <a:gd name="connsiteX71" fmla="*/ 8262796 w 12192000"/>
              <a:gd name="connsiteY71" fmla="*/ 1400336 h 6858000"/>
              <a:gd name="connsiteX72" fmla="*/ 8352254 w 12192000"/>
              <a:gd name="connsiteY72" fmla="*/ 1328987 h 6858000"/>
              <a:gd name="connsiteX73" fmla="*/ 8326473 w 12192000"/>
              <a:gd name="connsiteY73" fmla="*/ 1248781 h 6858000"/>
              <a:gd name="connsiteX74" fmla="*/ 8136099 w 12192000"/>
              <a:gd name="connsiteY74" fmla="*/ 1297360 h 6858000"/>
              <a:gd name="connsiteX75" fmla="*/ 8420998 w 12192000"/>
              <a:gd name="connsiteY75" fmla="*/ 1106336 h 6858000"/>
              <a:gd name="connsiteX76" fmla="*/ 8373186 w 12192000"/>
              <a:gd name="connsiteY76" fmla="*/ 1096722 h 6858000"/>
              <a:gd name="connsiteX77" fmla="*/ 8375169 w 12192000"/>
              <a:gd name="connsiteY77" fmla="*/ 1081794 h 6858000"/>
              <a:gd name="connsiteX78" fmla="*/ 8372084 w 12192000"/>
              <a:gd name="connsiteY78" fmla="*/ 989950 h 6858000"/>
              <a:gd name="connsiteX79" fmla="*/ 8364151 w 12192000"/>
              <a:gd name="connsiteY79" fmla="*/ 947697 h 6858000"/>
              <a:gd name="connsiteX80" fmla="*/ 8376711 w 12192000"/>
              <a:gd name="connsiteY80" fmla="*/ 899118 h 6858000"/>
              <a:gd name="connsiteX81" fmla="*/ 8162981 w 12192000"/>
              <a:gd name="connsiteY81" fmla="*/ 918094 h 6858000"/>
              <a:gd name="connsiteX82" fmla="*/ 8069999 w 12192000"/>
              <a:gd name="connsiteY82" fmla="*/ 906961 h 6858000"/>
              <a:gd name="connsiteX83" fmla="*/ 7907827 w 12192000"/>
              <a:gd name="connsiteY83" fmla="*/ 903926 h 6858000"/>
              <a:gd name="connsiteX84" fmla="*/ 7832692 w 12192000"/>
              <a:gd name="connsiteY84" fmla="*/ 913287 h 6858000"/>
              <a:gd name="connsiteX85" fmla="*/ 7768573 w 12192000"/>
              <a:gd name="connsiteY85" fmla="*/ 901144 h 6858000"/>
              <a:gd name="connsiteX86" fmla="*/ 7830048 w 12192000"/>
              <a:gd name="connsiteY86" fmla="*/ 843963 h 6858000"/>
              <a:gd name="connsiteX87" fmla="*/ 7916642 w 12192000"/>
              <a:gd name="connsiteY87" fmla="*/ 844721 h 6858000"/>
              <a:gd name="connsiteX88" fmla="*/ 7978337 w 12192000"/>
              <a:gd name="connsiteY88" fmla="*/ 807530 h 6858000"/>
              <a:gd name="connsiteX89" fmla="*/ 8037167 w 12192000"/>
              <a:gd name="connsiteY89" fmla="*/ 740226 h 6858000"/>
              <a:gd name="connsiteX90" fmla="*/ 8244728 w 12192000"/>
              <a:gd name="connsiteY90" fmla="*/ 632950 h 6858000"/>
              <a:gd name="connsiteX91" fmla="*/ 8282626 w 12192000"/>
              <a:gd name="connsiteY91" fmla="*/ 592216 h 6858000"/>
              <a:gd name="connsiteX92" fmla="*/ 7689250 w 12192000"/>
              <a:gd name="connsiteY92" fmla="*/ 747818 h 6858000"/>
              <a:gd name="connsiteX93" fmla="*/ 7872573 w 12192000"/>
              <a:gd name="connsiteY93" fmla="*/ 682541 h 6858000"/>
              <a:gd name="connsiteX94" fmla="*/ 7748521 w 12192000"/>
              <a:gd name="connsiteY94" fmla="*/ 694433 h 6858000"/>
              <a:gd name="connsiteX95" fmla="*/ 7679775 w 12192000"/>
              <a:gd name="connsiteY95" fmla="*/ 650662 h 6858000"/>
              <a:gd name="connsiteX96" fmla="*/ 7680657 w 12192000"/>
              <a:gd name="connsiteY96" fmla="*/ 638264 h 6858000"/>
              <a:gd name="connsiteX97" fmla="*/ 7731115 w 12192000"/>
              <a:gd name="connsiteY97" fmla="*/ 597528 h 6858000"/>
              <a:gd name="connsiteX98" fmla="*/ 7760642 w 12192000"/>
              <a:gd name="connsiteY98" fmla="*/ 571216 h 6858000"/>
              <a:gd name="connsiteX99" fmla="*/ 7841505 w 12192000"/>
              <a:gd name="connsiteY99" fmla="*/ 476336 h 6858000"/>
              <a:gd name="connsiteX100" fmla="*/ 7783776 w 12192000"/>
              <a:gd name="connsiteY100" fmla="*/ 466216 h 6858000"/>
              <a:gd name="connsiteX101" fmla="*/ 7762403 w 12192000"/>
              <a:gd name="connsiteY101" fmla="*/ 446481 h 6858000"/>
              <a:gd name="connsiteX102" fmla="*/ 7778488 w 12192000"/>
              <a:gd name="connsiteY102" fmla="*/ 418650 h 6858000"/>
              <a:gd name="connsiteX103" fmla="*/ 7957184 w 12192000"/>
              <a:gd name="connsiteY103" fmla="*/ 333131 h 6858000"/>
              <a:gd name="connsiteX104" fmla="*/ 7971064 w 12192000"/>
              <a:gd name="connsiteY104" fmla="*/ 266841 h 6858000"/>
              <a:gd name="connsiteX105" fmla="*/ 7937572 w 12192000"/>
              <a:gd name="connsiteY105" fmla="*/ 256975 h 6858000"/>
              <a:gd name="connsiteX106" fmla="*/ 7898573 w 12192000"/>
              <a:gd name="connsiteY106" fmla="*/ 261528 h 6858000"/>
              <a:gd name="connsiteX107" fmla="*/ 7929642 w 12192000"/>
              <a:gd name="connsiteY107" fmla="*/ 209408 h 6858000"/>
              <a:gd name="connsiteX108" fmla="*/ 8056117 w 12192000"/>
              <a:gd name="connsiteY108" fmla="*/ 156782 h 6858000"/>
              <a:gd name="connsiteX109" fmla="*/ 8025270 w 12192000"/>
              <a:gd name="connsiteY109" fmla="*/ 108457 h 6858000"/>
              <a:gd name="connsiteX110" fmla="*/ 8167695 w 12192000"/>
              <a:gd name="connsiteY110" fmla="*/ 35609 h 6858000"/>
              <a:gd name="connsiteX111" fmla="*/ 8251347 w 12192000"/>
              <a:gd name="connsiteY111" fmla="*/ 10203 h 6858000"/>
              <a:gd name="connsiteX112" fmla="*/ 0 w 12192000"/>
              <a:gd name="connsiteY112" fmla="*/ 0 h 6858000"/>
              <a:gd name="connsiteX113" fmla="*/ 12192000 w 12192000"/>
              <a:gd name="connsiteY113" fmla="*/ 0 h 6858000"/>
              <a:gd name="connsiteX114" fmla="*/ 12192000 w 12192000"/>
              <a:gd name="connsiteY114" fmla="*/ 10202 h 6858000"/>
              <a:gd name="connsiteX115" fmla="*/ 10023511 w 12192000"/>
              <a:gd name="connsiteY115" fmla="*/ 10202 h 6858000"/>
              <a:gd name="connsiteX116" fmla="*/ 10081290 w 12192000"/>
              <a:gd name="connsiteY116" fmla="*/ 46954 h 6858000"/>
              <a:gd name="connsiteX117" fmla="*/ 10208104 w 12192000"/>
              <a:gd name="connsiteY117" fmla="*/ 121978 h 6858000"/>
              <a:gd name="connsiteX118" fmla="*/ 9887339 w 12192000"/>
              <a:gd name="connsiteY118" fmla="*/ 204920 h 6858000"/>
              <a:gd name="connsiteX119" fmla="*/ 9575589 w 12192000"/>
              <a:gd name="connsiteY119" fmla="*/ 322144 h 6858000"/>
              <a:gd name="connsiteX120" fmla="*/ 9516842 w 12192000"/>
              <a:gd name="connsiteY120" fmla="*/ 370501 h 6858000"/>
              <a:gd name="connsiteX121" fmla="*/ 9031031 w 12192000"/>
              <a:gd name="connsiteY121" fmla="*/ 686665 h 6858000"/>
              <a:gd name="connsiteX122" fmla="*/ 9123967 w 12192000"/>
              <a:gd name="connsiteY122" fmla="*/ 753695 h 6858000"/>
              <a:gd name="connsiteX123" fmla="*/ 8951461 w 12192000"/>
              <a:gd name="connsiteY123" fmla="*/ 833883 h 6858000"/>
              <a:gd name="connsiteX124" fmla="*/ 8912607 w 12192000"/>
              <a:gd name="connsiteY124" fmla="*/ 867550 h 6858000"/>
              <a:gd name="connsiteX125" fmla="*/ 8945555 w 12192000"/>
              <a:gd name="connsiteY125" fmla="*/ 907951 h 6858000"/>
              <a:gd name="connsiteX126" fmla="*/ 9017042 w 12192000"/>
              <a:gd name="connsiteY126" fmla="*/ 936109 h 6858000"/>
              <a:gd name="connsiteX127" fmla="*/ 9111842 w 12192000"/>
              <a:gd name="connsiteY127" fmla="*/ 1007420 h 6858000"/>
              <a:gd name="connsiteX128" fmla="*/ 9108115 w 12192000"/>
              <a:gd name="connsiteY128" fmla="*/ 1063124 h 6858000"/>
              <a:gd name="connsiteX129" fmla="*/ 9051854 w 12192000"/>
              <a:gd name="connsiteY129" fmla="*/ 1164126 h 6858000"/>
              <a:gd name="connsiteX130" fmla="*/ 9136399 w 12192000"/>
              <a:gd name="connsiteY130" fmla="*/ 1269719 h 6858000"/>
              <a:gd name="connsiteX131" fmla="*/ 9179914 w 12192000"/>
              <a:gd name="connsiteY131" fmla="*/ 1300937 h 6858000"/>
              <a:gd name="connsiteX132" fmla="*/ 9095990 w 12192000"/>
              <a:gd name="connsiteY132" fmla="*/ 1311649 h 6858000"/>
              <a:gd name="connsiteX133" fmla="*/ 9066775 w 12192000"/>
              <a:gd name="connsiteY133" fmla="*/ 1355722 h 6858000"/>
              <a:gd name="connsiteX134" fmla="*/ 9053719 w 12192000"/>
              <a:gd name="connsiteY134" fmla="*/ 1377759 h 6858000"/>
              <a:gd name="connsiteX135" fmla="*/ 8974460 w 12192000"/>
              <a:gd name="connsiteY135" fmla="*/ 1515794 h 6858000"/>
              <a:gd name="connsiteX136" fmla="*/ 8987827 w 12192000"/>
              <a:gd name="connsiteY136" fmla="*/ 1554357 h 6858000"/>
              <a:gd name="connsiteX137" fmla="*/ 9119926 w 12192000"/>
              <a:gd name="connsiteY137" fmla="*/ 1740752 h 6858000"/>
              <a:gd name="connsiteX138" fmla="*/ 8979435 w 12192000"/>
              <a:gd name="connsiteY138" fmla="*/ 1792782 h 6858000"/>
              <a:gd name="connsiteX139" fmla="*/ 8971042 w 12192000"/>
              <a:gd name="connsiteY139" fmla="*/ 1880927 h 6858000"/>
              <a:gd name="connsiteX140" fmla="*/ 8899553 w 12192000"/>
              <a:gd name="connsiteY140" fmla="*/ 1979481 h 6858000"/>
              <a:gd name="connsiteX141" fmla="*/ 8742279 w 12192000"/>
              <a:gd name="connsiteY141" fmla="*/ 2118129 h 6858000"/>
              <a:gd name="connsiteX142" fmla="*/ 8653074 w 12192000"/>
              <a:gd name="connsiteY142" fmla="*/ 2211172 h 6858000"/>
              <a:gd name="connsiteX143" fmla="*/ 8806929 w 12192000"/>
              <a:gd name="connsiteY143" fmla="*/ 2235961 h 6858000"/>
              <a:gd name="connsiteX144" fmla="*/ 8830862 w 12192000"/>
              <a:gd name="connsiteY144" fmla="*/ 2250347 h 6858000"/>
              <a:gd name="connsiteX145" fmla="*/ 8812524 w 12192000"/>
              <a:gd name="connsiteY145" fmla="*/ 2299317 h 6858000"/>
              <a:gd name="connsiteX146" fmla="*/ 8787969 w 12192000"/>
              <a:gd name="connsiteY146" fmla="*/ 2347984 h 6858000"/>
              <a:gd name="connsiteX147" fmla="*/ 8805064 w 12192000"/>
              <a:gd name="connsiteY147" fmla="*/ 2386240 h 6858000"/>
              <a:gd name="connsiteX148" fmla="*/ 8925043 w 12192000"/>
              <a:gd name="connsiteY148" fmla="*/ 2551822 h 6858000"/>
              <a:gd name="connsiteX149" fmla="*/ 9023571 w 12192000"/>
              <a:gd name="connsiteY149" fmla="*/ 2617624 h 6858000"/>
              <a:gd name="connsiteX150" fmla="*/ 9247982 w 12192000"/>
              <a:gd name="connsiteY150" fmla="*/ 2916649 h 6858000"/>
              <a:gd name="connsiteX151" fmla="*/ 9318539 w 12192000"/>
              <a:gd name="connsiteY151" fmla="*/ 3013671 h 6858000"/>
              <a:gd name="connsiteX152" fmla="*/ 9266320 w 12192000"/>
              <a:gd name="connsiteY152" fmla="*/ 3047949 h 6858000"/>
              <a:gd name="connsiteX153" fmla="*/ 9366406 w 12192000"/>
              <a:gd name="connsiteY153" fmla="*/ 3149564 h 6858000"/>
              <a:gd name="connsiteX154" fmla="*/ 9484207 w 12192000"/>
              <a:gd name="connsiteY154" fmla="*/ 3262501 h 6858000"/>
              <a:gd name="connsiteX155" fmla="*/ 9514977 w 12192000"/>
              <a:gd name="connsiteY155" fmla="*/ 3292497 h 6858000"/>
              <a:gd name="connsiteX156" fmla="*/ 11943411 w 12192000"/>
              <a:gd name="connsiteY156" fmla="*/ 4299446 h 6858000"/>
              <a:gd name="connsiteX157" fmla="*/ 12108408 w 12192000"/>
              <a:gd name="connsiteY157" fmla="*/ 4283397 h 6858000"/>
              <a:gd name="connsiteX158" fmla="*/ 12192000 w 12192000"/>
              <a:gd name="connsiteY158" fmla="*/ 4266564 h 6858000"/>
              <a:gd name="connsiteX159" fmla="*/ 12192000 w 12192000"/>
              <a:gd name="connsiteY159" fmla="*/ 6858000 h 6858000"/>
              <a:gd name="connsiteX160" fmla="*/ 0 w 12192000"/>
              <a:gd name="connsiteY160" fmla="*/ 6858000 h 6858000"/>
              <a:gd name="connsiteX161" fmla="*/ 0 w 12192000"/>
              <a:gd name="connsiteY161" fmla="*/ 6205082 h 6858000"/>
              <a:gd name="connsiteX162" fmla="*/ 31834 w 12192000"/>
              <a:gd name="connsiteY162" fmla="*/ 6211531 h 6858000"/>
              <a:gd name="connsiteX163" fmla="*/ 247714 w 12192000"/>
              <a:gd name="connsiteY163" fmla="*/ 6232657 h 6858000"/>
              <a:gd name="connsiteX164" fmla="*/ 3425038 w 12192000"/>
              <a:gd name="connsiteY164" fmla="*/ 4907153 h 6858000"/>
              <a:gd name="connsiteX165" fmla="*/ 3465296 w 12192000"/>
              <a:gd name="connsiteY165" fmla="*/ 4867667 h 6858000"/>
              <a:gd name="connsiteX166" fmla="*/ 3619425 w 12192000"/>
              <a:gd name="connsiteY166" fmla="*/ 4719002 h 6858000"/>
              <a:gd name="connsiteX167" fmla="*/ 3750377 w 12192000"/>
              <a:gd name="connsiteY167" fmla="*/ 4585241 h 6858000"/>
              <a:gd name="connsiteX168" fmla="*/ 3682054 w 12192000"/>
              <a:gd name="connsiteY168" fmla="*/ 4540118 h 6858000"/>
              <a:gd name="connsiteX169" fmla="*/ 3774370 w 12192000"/>
              <a:gd name="connsiteY169" fmla="*/ 4412403 h 6858000"/>
              <a:gd name="connsiteX170" fmla="*/ 4067986 w 12192000"/>
              <a:gd name="connsiteY170" fmla="*/ 4018780 h 6858000"/>
              <a:gd name="connsiteX171" fmla="*/ 4196899 w 12192000"/>
              <a:gd name="connsiteY171" fmla="*/ 3932160 h 6858000"/>
              <a:gd name="connsiteX172" fmla="*/ 4353877 w 12192000"/>
              <a:gd name="connsiteY172" fmla="*/ 3714196 h 6858000"/>
              <a:gd name="connsiteX173" fmla="*/ 4376244 w 12192000"/>
              <a:gd name="connsiteY173" fmla="*/ 3663837 h 6858000"/>
              <a:gd name="connsiteX174" fmla="*/ 4344116 w 12192000"/>
              <a:gd name="connsiteY174" fmla="*/ 3599773 h 6858000"/>
              <a:gd name="connsiteX175" fmla="*/ 4320122 w 12192000"/>
              <a:gd name="connsiteY175" fmla="*/ 3535311 h 6858000"/>
              <a:gd name="connsiteX176" fmla="*/ 4351436 w 12192000"/>
              <a:gd name="connsiteY176" fmla="*/ 3516374 h 6858000"/>
              <a:gd name="connsiteX177" fmla="*/ 4552738 w 12192000"/>
              <a:gd name="connsiteY177" fmla="*/ 3483742 h 6858000"/>
              <a:gd name="connsiteX178" fmla="*/ 4436023 w 12192000"/>
              <a:gd name="connsiteY178" fmla="*/ 3361265 h 6858000"/>
              <a:gd name="connsiteX179" fmla="*/ 4230249 w 12192000"/>
              <a:gd name="connsiteY179" fmla="*/ 3178754 h 6858000"/>
              <a:gd name="connsiteX180" fmla="*/ 4136714 w 12192000"/>
              <a:gd name="connsiteY180" fmla="*/ 3049023 h 6858000"/>
              <a:gd name="connsiteX181" fmla="*/ 4125732 w 12192000"/>
              <a:gd name="connsiteY181" fmla="*/ 2932992 h 6858000"/>
              <a:gd name="connsiteX182" fmla="*/ 3941916 w 12192000"/>
              <a:gd name="connsiteY182" fmla="*/ 2864502 h 6858000"/>
              <a:gd name="connsiteX183" fmla="*/ 4114752 w 12192000"/>
              <a:gd name="connsiteY183" fmla="*/ 2619140 h 6858000"/>
              <a:gd name="connsiteX184" fmla="*/ 4132241 w 12192000"/>
              <a:gd name="connsiteY184" fmla="*/ 2568377 h 6858000"/>
              <a:gd name="connsiteX185" fmla="*/ 4028540 w 12192000"/>
              <a:gd name="connsiteY185" fmla="*/ 2386674 h 6858000"/>
              <a:gd name="connsiteX186" fmla="*/ 4011458 w 12192000"/>
              <a:gd name="connsiteY186" fmla="*/ 2357665 h 6858000"/>
              <a:gd name="connsiteX187" fmla="*/ 3973233 w 12192000"/>
              <a:gd name="connsiteY187" fmla="*/ 2299649 h 6858000"/>
              <a:gd name="connsiteX188" fmla="*/ 3863429 w 12192000"/>
              <a:gd name="connsiteY188" fmla="*/ 2285548 h 6858000"/>
              <a:gd name="connsiteX189" fmla="*/ 3920363 w 12192000"/>
              <a:gd name="connsiteY189" fmla="*/ 2244454 h 6858000"/>
              <a:gd name="connsiteX190" fmla="*/ 4030981 w 12192000"/>
              <a:gd name="connsiteY190" fmla="*/ 2105456 h 6858000"/>
              <a:gd name="connsiteX191" fmla="*/ 3957370 w 12192000"/>
              <a:gd name="connsiteY191" fmla="*/ 1972502 h 6858000"/>
              <a:gd name="connsiteX192" fmla="*/ 3952493 w 12192000"/>
              <a:gd name="connsiteY192" fmla="*/ 1899176 h 6858000"/>
              <a:gd name="connsiteX193" fmla="*/ 4076527 w 12192000"/>
              <a:gd name="connsiteY193" fmla="*/ 1805304 h 6858000"/>
              <a:gd name="connsiteX194" fmla="*/ 4170061 w 12192000"/>
              <a:gd name="connsiteY194" fmla="*/ 1768238 h 6858000"/>
              <a:gd name="connsiteX195" fmla="*/ 4213168 w 12192000"/>
              <a:gd name="connsiteY195" fmla="*/ 1715057 h 6858000"/>
              <a:gd name="connsiteX196" fmla="*/ 4162334 w 12192000"/>
              <a:gd name="connsiteY196" fmla="*/ 1670739 h 6858000"/>
              <a:gd name="connsiteX197" fmla="*/ 3936629 w 12192000"/>
              <a:gd name="connsiteY197" fmla="*/ 1565182 h 6858000"/>
              <a:gd name="connsiteX198" fmla="*/ 4058225 w 12192000"/>
              <a:gd name="connsiteY198" fmla="*/ 1476947 h 6858000"/>
              <a:gd name="connsiteX199" fmla="*/ 3422598 w 12192000"/>
              <a:gd name="connsiteY199" fmla="*/ 1060763 h 6858000"/>
              <a:gd name="connsiteX200" fmla="*/ 3345734 w 12192000"/>
              <a:gd name="connsiteY200" fmla="*/ 997107 h 6858000"/>
              <a:gd name="connsiteX201" fmla="*/ 2937846 w 12192000"/>
              <a:gd name="connsiteY201" fmla="*/ 842798 h 6858000"/>
              <a:gd name="connsiteX202" fmla="*/ 2518162 w 12192000"/>
              <a:gd name="connsiteY202" fmla="*/ 733618 h 6858000"/>
              <a:gd name="connsiteX203" fmla="*/ 2809744 w 12192000"/>
              <a:gd name="connsiteY203" fmla="*/ 503164 h 6858000"/>
              <a:gd name="connsiteX204" fmla="*/ 2364438 w 12192000"/>
              <a:gd name="connsiteY204" fmla="*/ 449579 h 6858000"/>
              <a:gd name="connsiteX205" fmla="*/ 2320927 w 12192000"/>
              <a:gd name="connsiteY205" fmla="*/ 451191 h 6858000"/>
              <a:gd name="connsiteX206" fmla="*/ 1446580 w 12192000"/>
              <a:gd name="connsiteY206" fmla="*/ 415735 h 6858000"/>
              <a:gd name="connsiteX207" fmla="*/ 193217 w 12192000"/>
              <a:gd name="connsiteY207" fmla="*/ 298092 h 6858000"/>
              <a:gd name="connsiteX208" fmla="*/ 0 w 12192000"/>
              <a:gd name="connsiteY208" fmla="*/ 2876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</a:cxnLst>
            <a:rect l="l" t="t" r="r" b="b"/>
            <a:pathLst>
              <a:path w="12192000" h="6858000">
                <a:moveTo>
                  <a:pt x="5396758" y="10203"/>
                </a:moveTo>
                <a:lnTo>
                  <a:pt x="5392866" y="11426"/>
                </a:lnTo>
                <a:cubicBezTo>
                  <a:pt x="5355355" y="23128"/>
                  <a:pt x="5318722" y="34070"/>
                  <a:pt x="5281815" y="43431"/>
                </a:cubicBezTo>
                <a:cubicBezTo>
                  <a:pt x="5203593" y="63166"/>
                  <a:pt x="5137272" y="116553"/>
                  <a:pt x="5060816" y="140336"/>
                </a:cubicBezTo>
                <a:cubicBezTo>
                  <a:pt x="5044508" y="145397"/>
                  <a:pt x="5024899" y="163107"/>
                  <a:pt x="5019170" y="180311"/>
                </a:cubicBezTo>
                <a:cubicBezTo>
                  <a:pt x="5000662" y="235975"/>
                  <a:pt x="4631152" y="392084"/>
                  <a:pt x="4674779" y="441672"/>
                </a:cubicBezTo>
                <a:cubicBezTo>
                  <a:pt x="4692846" y="462167"/>
                  <a:pt x="4716202" y="476842"/>
                  <a:pt x="4740661" y="497083"/>
                </a:cubicBezTo>
                <a:cubicBezTo>
                  <a:pt x="4703862" y="535288"/>
                  <a:pt x="4662440" y="551987"/>
                  <a:pt x="4618372" y="563372"/>
                </a:cubicBezTo>
                <a:cubicBezTo>
                  <a:pt x="4605150" y="566914"/>
                  <a:pt x="4592151" y="573998"/>
                  <a:pt x="4590828" y="591204"/>
                </a:cubicBezTo>
                <a:cubicBezTo>
                  <a:pt x="4589507" y="609167"/>
                  <a:pt x="4602948" y="616250"/>
                  <a:pt x="4614185" y="624601"/>
                </a:cubicBezTo>
                <a:cubicBezTo>
                  <a:pt x="4629828" y="636238"/>
                  <a:pt x="4645032" y="646361"/>
                  <a:pt x="4664862" y="647878"/>
                </a:cubicBezTo>
                <a:cubicBezTo>
                  <a:pt x="4697474" y="650156"/>
                  <a:pt x="4713117" y="682541"/>
                  <a:pt x="4732066" y="706829"/>
                </a:cubicBezTo>
                <a:cubicBezTo>
                  <a:pt x="4742642" y="720492"/>
                  <a:pt x="4747931" y="748069"/>
                  <a:pt x="4729423" y="752878"/>
                </a:cubicBezTo>
                <a:cubicBezTo>
                  <a:pt x="4684915" y="764517"/>
                  <a:pt x="4688440" y="798167"/>
                  <a:pt x="4689540" y="836372"/>
                </a:cubicBezTo>
                <a:cubicBezTo>
                  <a:pt x="4691083" y="883686"/>
                  <a:pt x="4717306" y="905443"/>
                  <a:pt x="4749475" y="923661"/>
                </a:cubicBezTo>
                <a:cubicBezTo>
                  <a:pt x="4760491" y="929986"/>
                  <a:pt x="4776134" y="929733"/>
                  <a:pt x="4780322" y="949468"/>
                </a:cubicBezTo>
                <a:cubicBezTo>
                  <a:pt x="4762254" y="968191"/>
                  <a:pt x="4740220" y="953012"/>
                  <a:pt x="4720828" y="958323"/>
                </a:cubicBezTo>
                <a:cubicBezTo>
                  <a:pt x="4704745" y="962624"/>
                  <a:pt x="4678083" y="960348"/>
                  <a:pt x="4700119" y="994757"/>
                </a:cubicBezTo>
                <a:cubicBezTo>
                  <a:pt x="4706508" y="1004624"/>
                  <a:pt x="4699016" y="1012216"/>
                  <a:pt x="4690862" y="1012975"/>
                </a:cubicBezTo>
                <a:cubicBezTo>
                  <a:pt x="4625643" y="1020817"/>
                  <a:pt x="4655609" y="1090397"/>
                  <a:pt x="4634676" y="1127083"/>
                </a:cubicBezTo>
                <a:cubicBezTo>
                  <a:pt x="4628948" y="1137203"/>
                  <a:pt x="4635118" y="1154661"/>
                  <a:pt x="4644152" y="1158961"/>
                </a:cubicBezTo>
                <a:cubicBezTo>
                  <a:pt x="4701880" y="1187300"/>
                  <a:pt x="4709813" y="1254854"/>
                  <a:pt x="4737797" y="1313047"/>
                </a:cubicBezTo>
                <a:cubicBezTo>
                  <a:pt x="4707388" y="1336070"/>
                  <a:pt x="4671033" y="1341130"/>
                  <a:pt x="4638204" y="1356058"/>
                </a:cubicBezTo>
                <a:cubicBezTo>
                  <a:pt x="4604049" y="1371745"/>
                  <a:pt x="4604049" y="1383384"/>
                  <a:pt x="4632253" y="1428925"/>
                </a:cubicBezTo>
                <a:cubicBezTo>
                  <a:pt x="4558880" y="1438794"/>
                  <a:pt x="4558880" y="1438794"/>
                  <a:pt x="4581575" y="1510395"/>
                </a:cubicBezTo>
                <a:cubicBezTo>
                  <a:pt x="4520098" y="1516975"/>
                  <a:pt x="4479557" y="1550877"/>
                  <a:pt x="4470084" y="1625011"/>
                </a:cubicBezTo>
                <a:cubicBezTo>
                  <a:pt x="4465456" y="1660938"/>
                  <a:pt x="4437693" y="1677889"/>
                  <a:pt x="4406845" y="1701926"/>
                </a:cubicBezTo>
                <a:cubicBezTo>
                  <a:pt x="4445184" y="1725204"/>
                  <a:pt x="4471185" y="1773781"/>
                  <a:pt x="4515913" y="1722418"/>
                </a:cubicBezTo>
                <a:cubicBezTo>
                  <a:pt x="4532219" y="1703697"/>
                  <a:pt x="4530678" y="1727480"/>
                  <a:pt x="4532879" y="1734311"/>
                </a:cubicBezTo>
                <a:cubicBezTo>
                  <a:pt x="4538167" y="1751009"/>
                  <a:pt x="4527151" y="1762142"/>
                  <a:pt x="4519880" y="1774792"/>
                </a:cubicBezTo>
                <a:cubicBezTo>
                  <a:pt x="4512828" y="1787443"/>
                  <a:pt x="4504454" y="1800852"/>
                  <a:pt x="4502473" y="1815024"/>
                </a:cubicBezTo>
                <a:cubicBezTo>
                  <a:pt x="4501151" y="1824890"/>
                  <a:pt x="4507541" y="1839310"/>
                  <a:pt x="4514592" y="1846649"/>
                </a:cubicBezTo>
                <a:cubicBezTo>
                  <a:pt x="4551609" y="1885359"/>
                  <a:pt x="4529576" y="1972396"/>
                  <a:pt x="4599644" y="1983529"/>
                </a:cubicBezTo>
                <a:cubicBezTo>
                  <a:pt x="4631152" y="1988587"/>
                  <a:pt x="4646354" y="2020467"/>
                  <a:pt x="4669490" y="2037925"/>
                </a:cubicBezTo>
                <a:cubicBezTo>
                  <a:pt x="4749914" y="2098901"/>
                  <a:pt x="4803679" y="2177334"/>
                  <a:pt x="4828575" y="2285118"/>
                </a:cubicBezTo>
                <a:cubicBezTo>
                  <a:pt x="4835406" y="2314973"/>
                  <a:pt x="4861627" y="2339010"/>
                  <a:pt x="4878593" y="2365322"/>
                </a:cubicBezTo>
                <a:cubicBezTo>
                  <a:pt x="4870440" y="2384551"/>
                  <a:pt x="4825932" y="2343057"/>
                  <a:pt x="4841575" y="2393659"/>
                </a:cubicBezTo>
                <a:cubicBezTo>
                  <a:pt x="4853473" y="2431612"/>
                  <a:pt x="4883881" y="2455142"/>
                  <a:pt x="4912527" y="2477660"/>
                </a:cubicBezTo>
                <a:cubicBezTo>
                  <a:pt x="4945136" y="2503214"/>
                  <a:pt x="4981273" y="2523708"/>
                  <a:pt x="4996035" y="2571021"/>
                </a:cubicBezTo>
                <a:cubicBezTo>
                  <a:pt x="4999120" y="2581142"/>
                  <a:pt x="5009034" y="2591768"/>
                  <a:pt x="5017848" y="2595818"/>
                </a:cubicBezTo>
                <a:cubicBezTo>
                  <a:pt x="5477478" y="3428480"/>
                  <a:pt x="6608922" y="3434045"/>
                  <a:pt x="6739364" y="3428225"/>
                </a:cubicBezTo>
                <a:cubicBezTo>
                  <a:pt x="6897348" y="3420888"/>
                  <a:pt x="7046739" y="3369527"/>
                  <a:pt x="7193263" y="3305514"/>
                </a:cubicBezTo>
                <a:cubicBezTo>
                  <a:pt x="7255180" y="3278442"/>
                  <a:pt x="7312688" y="3239986"/>
                  <a:pt x="7372843" y="3210130"/>
                </a:cubicBezTo>
                <a:cubicBezTo>
                  <a:pt x="7455910" y="3168888"/>
                  <a:pt x="7520029" y="3090202"/>
                  <a:pt x="7602877" y="3057057"/>
                </a:cubicBezTo>
                <a:cubicBezTo>
                  <a:pt x="7688148" y="3022900"/>
                  <a:pt x="7761081" y="2960407"/>
                  <a:pt x="7848777" y="2933840"/>
                </a:cubicBezTo>
                <a:cubicBezTo>
                  <a:pt x="7895048" y="2919672"/>
                  <a:pt x="7939777" y="2894118"/>
                  <a:pt x="7932507" y="2820997"/>
                </a:cubicBezTo>
                <a:cubicBezTo>
                  <a:pt x="7930523" y="2800249"/>
                  <a:pt x="7942641" y="2783300"/>
                  <a:pt x="7961812" y="2789372"/>
                </a:cubicBezTo>
                <a:cubicBezTo>
                  <a:pt x="7998386" y="2800757"/>
                  <a:pt x="8014912" y="2770648"/>
                  <a:pt x="8035185" y="2748129"/>
                </a:cubicBezTo>
                <a:cubicBezTo>
                  <a:pt x="8071320" y="2708154"/>
                  <a:pt x="8105692" y="2665649"/>
                  <a:pt x="8163202" y="2659069"/>
                </a:cubicBezTo>
                <a:cubicBezTo>
                  <a:pt x="8152185" y="2627694"/>
                  <a:pt x="8133456" y="2632250"/>
                  <a:pt x="8116270" y="2638828"/>
                </a:cubicBezTo>
                <a:cubicBezTo>
                  <a:pt x="8071100" y="2656035"/>
                  <a:pt x="8026370" y="2675515"/>
                  <a:pt x="7981202" y="2692720"/>
                </a:cubicBezTo>
                <a:cubicBezTo>
                  <a:pt x="7951676" y="2703854"/>
                  <a:pt x="7922369" y="2719540"/>
                  <a:pt x="7882928" y="2707140"/>
                </a:cubicBezTo>
                <a:cubicBezTo>
                  <a:pt x="7916861" y="2643889"/>
                  <a:pt x="7974590" y="2632503"/>
                  <a:pt x="8021303" y="2613022"/>
                </a:cubicBezTo>
                <a:cubicBezTo>
                  <a:pt x="8079692" y="2588480"/>
                  <a:pt x="8114065" y="2542177"/>
                  <a:pt x="8155270" y="2490563"/>
                </a:cubicBezTo>
                <a:cubicBezTo>
                  <a:pt x="8112303" y="2478166"/>
                  <a:pt x="8085642" y="2516119"/>
                  <a:pt x="8051930" y="2514093"/>
                </a:cubicBezTo>
                <a:cubicBezTo>
                  <a:pt x="8050167" y="2507517"/>
                  <a:pt x="8047083" y="2497902"/>
                  <a:pt x="8047523" y="2497647"/>
                </a:cubicBezTo>
                <a:cubicBezTo>
                  <a:pt x="8102608" y="2469310"/>
                  <a:pt x="8128387" y="2416179"/>
                  <a:pt x="8136981" y="2351913"/>
                </a:cubicBezTo>
                <a:cubicBezTo>
                  <a:pt x="8141388" y="2318769"/>
                  <a:pt x="8161439" y="2308395"/>
                  <a:pt x="8181271" y="2293214"/>
                </a:cubicBezTo>
                <a:cubicBezTo>
                  <a:pt x="8250456" y="2239323"/>
                  <a:pt x="8323609" y="2190493"/>
                  <a:pt x="8380457" y="2116360"/>
                </a:cubicBezTo>
                <a:cubicBezTo>
                  <a:pt x="8314796" y="2126228"/>
                  <a:pt x="8262135" y="2174552"/>
                  <a:pt x="8191404" y="2195300"/>
                </a:cubicBezTo>
                <a:cubicBezTo>
                  <a:pt x="8247591" y="2113829"/>
                  <a:pt x="8320305" y="2072589"/>
                  <a:pt x="8386627" y="2023250"/>
                </a:cubicBezTo>
                <a:cubicBezTo>
                  <a:pt x="8416814" y="2000732"/>
                  <a:pt x="8444796" y="1971889"/>
                  <a:pt x="8481372" y="1959745"/>
                </a:cubicBezTo>
                <a:cubicBezTo>
                  <a:pt x="8494374" y="1955444"/>
                  <a:pt x="8515746" y="1946335"/>
                  <a:pt x="8505390" y="1922299"/>
                </a:cubicBezTo>
                <a:cubicBezTo>
                  <a:pt x="8496577" y="1902312"/>
                  <a:pt x="8479170" y="1908382"/>
                  <a:pt x="8463305" y="1914202"/>
                </a:cubicBezTo>
                <a:cubicBezTo>
                  <a:pt x="8425186" y="1928626"/>
                  <a:pt x="8385745" y="1928877"/>
                  <a:pt x="8334185" y="1928626"/>
                </a:cubicBezTo>
                <a:cubicBezTo>
                  <a:pt x="8377372" y="1862588"/>
                  <a:pt x="8456476" y="1882323"/>
                  <a:pt x="8493491" y="1812998"/>
                </a:cubicBezTo>
                <a:cubicBezTo>
                  <a:pt x="8447220" y="1800852"/>
                  <a:pt x="8411525" y="1825901"/>
                  <a:pt x="8374066" y="1830708"/>
                </a:cubicBezTo>
                <a:cubicBezTo>
                  <a:pt x="8340136" y="1835009"/>
                  <a:pt x="8331762" y="1823372"/>
                  <a:pt x="8339694" y="1785166"/>
                </a:cubicBezTo>
                <a:cubicBezTo>
                  <a:pt x="8352032" y="1725708"/>
                  <a:pt x="8333524" y="1695347"/>
                  <a:pt x="8284168" y="1711540"/>
                </a:cubicBezTo>
                <a:cubicBezTo>
                  <a:pt x="8238339" y="1726720"/>
                  <a:pt x="8233491" y="1704457"/>
                  <a:pt x="8245831" y="1670552"/>
                </a:cubicBezTo>
                <a:cubicBezTo>
                  <a:pt x="8263456" y="1621216"/>
                  <a:pt x="8243407" y="1583011"/>
                  <a:pt x="8229745" y="1541517"/>
                </a:cubicBezTo>
                <a:cubicBezTo>
                  <a:pt x="8208812" y="1478263"/>
                  <a:pt x="8217625" y="1447395"/>
                  <a:pt x="8262796" y="1400336"/>
                </a:cubicBezTo>
                <a:cubicBezTo>
                  <a:pt x="8288134" y="1374020"/>
                  <a:pt x="8315455" y="1351758"/>
                  <a:pt x="8352254" y="1328987"/>
                </a:cubicBezTo>
                <a:cubicBezTo>
                  <a:pt x="8267422" y="1316589"/>
                  <a:pt x="8356441" y="1274842"/>
                  <a:pt x="8326473" y="1248781"/>
                </a:cubicBezTo>
                <a:cubicBezTo>
                  <a:pt x="8266541" y="1238155"/>
                  <a:pt x="8217625" y="1321142"/>
                  <a:pt x="8136099" y="1297360"/>
                </a:cubicBezTo>
                <a:cubicBezTo>
                  <a:pt x="8236795" y="1225502"/>
                  <a:pt x="8348067" y="1201974"/>
                  <a:pt x="8420998" y="1106336"/>
                </a:cubicBezTo>
                <a:cubicBezTo>
                  <a:pt x="8404254" y="1084576"/>
                  <a:pt x="8387508" y="1104818"/>
                  <a:pt x="8373186" y="1096722"/>
                </a:cubicBezTo>
                <a:cubicBezTo>
                  <a:pt x="8373627" y="1091662"/>
                  <a:pt x="8372523" y="1084070"/>
                  <a:pt x="8375169" y="1081794"/>
                </a:cubicBezTo>
                <a:cubicBezTo>
                  <a:pt x="8429592" y="1029673"/>
                  <a:pt x="8430475" y="1028409"/>
                  <a:pt x="8372084" y="989950"/>
                </a:cubicBezTo>
                <a:cubicBezTo>
                  <a:pt x="8351592" y="976540"/>
                  <a:pt x="8353356" y="964648"/>
                  <a:pt x="8364151" y="947697"/>
                </a:cubicBezTo>
                <a:cubicBezTo>
                  <a:pt x="8371865" y="935805"/>
                  <a:pt x="8381118" y="925179"/>
                  <a:pt x="8376711" y="899118"/>
                </a:cubicBezTo>
                <a:cubicBezTo>
                  <a:pt x="8344763" y="932517"/>
                  <a:pt x="8190304" y="921636"/>
                  <a:pt x="8162981" y="918094"/>
                </a:cubicBezTo>
                <a:cubicBezTo>
                  <a:pt x="8132354" y="914300"/>
                  <a:pt x="8102167" y="898107"/>
                  <a:pt x="8069999" y="906961"/>
                </a:cubicBezTo>
                <a:cubicBezTo>
                  <a:pt x="8044219" y="914048"/>
                  <a:pt x="7924795" y="982613"/>
                  <a:pt x="7907827" y="903926"/>
                </a:cubicBezTo>
                <a:cubicBezTo>
                  <a:pt x="7906945" y="900130"/>
                  <a:pt x="7858693" y="908987"/>
                  <a:pt x="7832692" y="913287"/>
                </a:cubicBezTo>
                <a:cubicBezTo>
                  <a:pt x="7809776" y="916830"/>
                  <a:pt x="7783996" y="932517"/>
                  <a:pt x="7768573" y="901144"/>
                </a:cubicBezTo>
                <a:cubicBezTo>
                  <a:pt x="7759538" y="882673"/>
                  <a:pt x="7796776" y="846999"/>
                  <a:pt x="7830048" y="843963"/>
                </a:cubicBezTo>
                <a:cubicBezTo>
                  <a:pt x="7858913" y="841178"/>
                  <a:pt x="7889099" y="837130"/>
                  <a:pt x="7916642" y="844721"/>
                </a:cubicBezTo>
                <a:cubicBezTo>
                  <a:pt x="7950573" y="853831"/>
                  <a:pt x="7968860" y="839156"/>
                  <a:pt x="7978337" y="807530"/>
                </a:cubicBezTo>
                <a:cubicBezTo>
                  <a:pt x="7988911" y="772614"/>
                  <a:pt x="8009185" y="756419"/>
                  <a:pt x="8037167" y="740226"/>
                </a:cubicBezTo>
                <a:cubicBezTo>
                  <a:pt x="8105033" y="701012"/>
                  <a:pt x="8170253" y="655722"/>
                  <a:pt x="8244728" y="632950"/>
                </a:cubicBezTo>
                <a:cubicBezTo>
                  <a:pt x="8259491" y="628396"/>
                  <a:pt x="8275796" y="622323"/>
                  <a:pt x="8282626" y="592216"/>
                </a:cubicBezTo>
                <a:cubicBezTo>
                  <a:pt x="8081014" y="637251"/>
                  <a:pt x="7897251" y="754650"/>
                  <a:pt x="7689250" y="747818"/>
                </a:cubicBezTo>
                <a:cubicBezTo>
                  <a:pt x="7746098" y="710625"/>
                  <a:pt x="7811978" y="708600"/>
                  <a:pt x="7872573" y="682541"/>
                </a:cubicBezTo>
                <a:cubicBezTo>
                  <a:pt x="7829607" y="663058"/>
                  <a:pt x="7789284" y="683299"/>
                  <a:pt x="7748521" y="694433"/>
                </a:cubicBezTo>
                <a:cubicBezTo>
                  <a:pt x="7714368" y="703539"/>
                  <a:pt x="7683521" y="705058"/>
                  <a:pt x="7679775" y="650662"/>
                </a:cubicBezTo>
                <a:cubicBezTo>
                  <a:pt x="7681099" y="647120"/>
                  <a:pt x="7680878" y="642565"/>
                  <a:pt x="7680657" y="638264"/>
                </a:cubicBezTo>
                <a:cubicBezTo>
                  <a:pt x="7692117" y="615746"/>
                  <a:pt x="7709962" y="604107"/>
                  <a:pt x="7731115" y="597528"/>
                </a:cubicBezTo>
                <a:cubicBezTo>
                  <a:pt x="7743895" y="593480"/>
                  <a:pt x="7760860" y="587408"/>
                  <a:pt x="7760642" y="571216"/>
                </a:cubicBezTo>
                <a:cubicBezTo>
                  <a:pt x="7759980" y="511252"/>
                  <a:pt x="7800743" y="493793"/>
                  <a:pt x="7841505" y="476336"/>
                </a:cubicBezTo>
                <a:cubicBezTo>
                  <a:pt x="7818810" y="446481"/>
                  <a:pt x="7800963" y="468492"/>
                  <a:pt x="7783776" y="466216"/>
                </a:cubicBezTo>
                <a:cubicBezTo>
                  <a:pt x="7772539" y="464697"/>
                  <a:pt x="7762403" y="461915"/>
                  <a:pt x="7762403" y="446481"/>
                </a:cubicBezTo>
                <a:cubicBezTo>
                  <a:pt x="7762183" y="433576"/>
                  <a:pt x="7767472" y="418901"/>
                  <a:pt x="7778488" y="418650"/>
                </a:cubicBezTo>
                <a:cubicBezTo>
                  <a:pt x="7847454" y="416372"/>
                  <a:pt x="7885573" y="333384"/>
                  <a:pt x="7957184" y="333131"/>
                </a:cubicBezTo>
                <a:cubicBezTo>
                  <a:pt x="7999930" y="333131"/>
                  <a:pt x="7934928" y="286324"/>
                  <a:pt x="7971064" y="266841"/>
                </a:cubicBezTo>
                <a:cubicBezTo>
                  <a:pt x="7978998" y="262539"/>
                  <a:pt x="7950352" y="255964"/>
                  <a:pt x="7937572" y="256975"/>
                </a:cubicBezTo>
                <a:cubicBezTo>
                  <a:pt x="7925014" y="257986"/>
                  <a:pt x="7913777" y="270384"/>
                  <a:pt x="7898573" y="261528"/>
                </a:cubicBezTo>
                <a:cubicBezTo>
                  <a:pt x="7890201" y="229903"/>
                  <a:pt x="7911793" y="218263"/>
                  <a:pt x="7929642" y="209408"/>
                </a:cubicBezTo>
                <a:cubicBezTo>
                  <a:pt x="7970845" y="188914"/>
                  <a:pt x="8010947" y="164120"/>
                  <a:pt x="8056117" y="156782"/>
                </a:cubicBezTo>
                <a:cubicBezTo>
                  <a:pt x="8072200" y="154252"/>
                  <a:pt x="8032981" y="120348"/>
                  <a:pt x="8025270" y="108457"/>
                </a:cubicBezTo>
                <a:cubicBezTo>
                  <a:pt x="8070715" y="77210"/>
                  <a:pt x="8118460" y="54170"/>
                  <a:pt x="8167695" y="35609"/>
                </a:cubicBezTo>
                <a:lnTo>
                  <a:pt x="8251347" y="1020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0202"/>
                </a:lnTo>
                <a:lnTo>
                  <a:pt x="10023511" y="10202"/>
                </a:lnTo>
                <a:lnTo>
                  <a:pt x="10081290" y="46954"/>
                </a:lnTo>
                <a:cubicBezTo>
                  <a:pt x="10124649" y="67728"/>
                  <a:pt x="10173137" y="84332"/>
                  <a:pt x="10208104" y="121978"/>
                </a:cubicBezTo>
                <a:cubicBezTo>
                  <a:pt x="10094034" y="151970"/>
                  <a:pt x="9991464" y="182272"/>
                  <a:pt x="9887339" y="204920"/>
                </a:cubicBezTo>
                <a:cubicBezTo>
                  <a:pt x="9776996" y="228793"/>
                  <a:pt x="9683441" y="293373"/>
                  <a:pt x="9575589" y="322144"/>
                </a:cubicBezTo>
                <a:cubicBezTo>
                  <a:pt x="9552585" y="328266"/>
                  <a:pt x="9524923" y="349690"/>
                  <a:pt x="9516842" y="370501"/>
                </a:cubicBezTo>
                <a:cubicBezTo>
                  <a:pt x="9490734" y="437836"/>
                  <a:pt x="8969489" y="626679"/>
                  <a:pt x="9031031" y="686665"/>
                </a:cubicBezTo>
                <a:cubicBezTo>
                  <a:pt x="9056518" y="711458"/>
                  <a:pt x="9089464" y="729209"/>
                  <a:pt x="9123967" y="753695"/>
                </a:cubicBezTo>
                <a:cubicBezTo>
                  <a:pt x="9072057" y="799910"/>
                  <a:pt x="9013626" y="820111"/>
                  <a:pt x="8951461" y="833883"/>
                </a:cubicBezTo>
                <a:cubicBezTo>
                  <a:pt x="8932810" y="838168"/>
                  <a:pt x="8914473" y="846737"/>
                  <a:pt x="8912607" y="867550"/>
                </a:cubicBezTo>
                <a:cubicBezTo>
                  <a:pt x="8910744" y="889280"/>
                  <a:pt x="8929704" y="897848"/>
                  <a:pt x="8945555" y="907951"/>
                </a:cubicBezTo>
                <a:cubicBezTo>
                  <a:pt x="8967622" y="922028"/>
                  <a:pt x="8989069" y="934273"/>
                  <a:pt x="9017042" y="936109"/>
                </a:cubicBezTo>
                <a:cubicBezTo>
                  <a:pt x="9063046" y="938863"/>
                  <a:pt x="9085112" y="978039"/>
                  <a:pt x="9111842" y="1007420"/>
                </a:cubicBezTo>
                <a:cubicBezTo>
                  <a:pt x="9126761" y="1023949"/>
                  <a:pt x="9134223" y="1057308"/>
                  <a:pt x="9108115" y="1063124"/>
                </a:cubicBezTo>
                <a:cubicBezTo>
                  <a:pt x="9045328" y="1077205"/>
                  <a:pt x="9050302" y="1117910"/>
                  <a:pt x="9051854" y="1164126"/>
                </a:cubicBezTo>
                <a:cubicBezTo>
                  <a:pt x="9054030" y="1221361"/>
                  <a:pt x="9091019" y="1247681"/>
                  <a:pt x="9136399" y="1269719"/>
                </a:cubicBezTo>
                <a:cubicBezTo>
                  <a:pt x="9151940" y="1277369"/>
                  <a:pt x="9174006" y="1277064"/>
                  <a:pt x="9179914" y="1300937"/>
                </a:cubicBezTo>
                <a:cubicBezTo>
                  <a:pt x="9154426" y="1323586"/>
                  <a:pt x="9123344" y="1305223"/>
                  <a:pt x="9095990" y="1311649"/>
                </a:cubicBezTo>
                <a:cubicBezTo>
                  <a:pt x="9073302" y="1316851"/>
                  <a:pt x="9035692" y="1314098"/>
                  <a:pt x="9066775" y="1355722"/>
                </a:cubicBezTo>
                <a:cubicBezTo>
                  <a:pt x="9075790" y="1367658"/>
                  <a:pt x="9065221" y="1376842"/>
                  <a:pt x="9053719" y="1377759"/>
                </a:cubicBezTo>
                <a:cubicBezTo>
                  <a:pt x="8961718" y="1387247"/>
                  <a:pt x="9003989" y="1471416"/>
                  <a:pt x="8974460" y="1515794"/>
                </a:cubicBezTo>
                <a:cubicBezTo>
                  <a:pt x="8966381" y="1528036"/>
                  <a:pt x="8975084" y="1549154"/>
                  <a:pt x="8987827" y="1554357"/>
                </a:cubicBezTo>
                <a:cubicBezTo>
                  <a:pt x="9069261" y="1588638"/>
                  <a:pt x="9080451" y="1670357"/>
                  <a:pt x="9119926" y="1740752"/>
                </a:cubicBezTo>
                <a:cubicBezTo>
                  <a:pt x="9077031" y="1768602"/>
                  <a:pt x="9025747" y="1774723"/>
                  <a:pt x="8979435" y="1792782"/>
                </a:cubicBezTo>
                <a:cubicBezTo>
                  <a:pt x="8931257" y="1811758"/>
                  <a:pt x="8931257" y="1825837"/>
                  <a:pt x="8971042" y="1880927"/>
                </a:cubicBezTo>
                <a:cubicBezTo>
                  <a:pt x="8867539" y="1892865"/>
                  <a:pt x="8867539" y="1892865"/>
                  <a:pt x="8899553" y="1979481"/>
                </a:cubicBezTo>
                <a:cubicBezTo>
                  <a:pt x="8812832" y="1987439"/>
                  <a:pt x="8755644" y="2028451"/>
                  <a:pt x="8742279" y="2118129"/>
                </a:cubicBezTo>
                <a:cubicBezTo>
                  <a:pt x="8735751" y="2161590"/>
                  <a:pt x="8696588" y="2182094"/>
                  <a:pt x="8653074" y="2211172"/>
                </a:cubicBezTo>
                <a:cubicBezTo>
                  <a:pt x="8707155" y="2239331"/>
                  <a:pt x="8743833" y="2298094"/>
                  <a:pt x="8806929" y="2235961"/>
                </a:cubicBezTo>
                <a:cubicBezTo>
                  <a:pt x="8829929" y="2213314"/>
                  <a:pt x="8827757" y="2242084"/>
                  <a:pt x="8830862" y="2250347"/>
                </a:cubicBezTo>
                <a:cubicBezTo>
                  <a:pt x="8838321" y="2270546"/>
                  <a:pt x="8822781" y="2284015"/>
                  <a:pt x="8812524" y="2299317"/>
                </a:cubicBezTo>
                <a:cubicBezTo>
                  <a:pt x="8802578" y="2314621"/>
                  <a:pt x="8790765" y="2330841"/>
                  <a:pt x="8787969" y="2347984"/>
                </a:cubicBezTo>
                <a:cubicBezTo>
                  <a:pt x="8786105" y="2359919"/>
                  <a:pt x="8795118" y="2377363"/>
                  <a:pt x="8805064" y="2386240"/>
                </a:cubicBezTo>
                <a:cubicBezTo>
                  <a:pt x="8857283" y="2433068"/>
                  <a:pt x="8826201" y="2538354"/>
                  <a:pt x="8925043" y="2551822"/>
                </a:cubicBezTo>
                <a:cubicBezTo>
                  <a:pt x="8969489" y="2557941"/>
                  <a:pt x="8990934" y="2596506"/>
                  <a:pt x="9023571" y="2617624"/>
                </a:cubicBezTo>
                <a:cubicBezTo>
                  <a:pt x="9137020" y="2691385"/>
                  <a:pt x="9212861" y="2786265"/>
                  <a:pt x="9247982" y="2916649"/>
                </a:cubicBezTo>
                <a:cubicBezTo>
                  <a:pt x="9257617" y="2952764"/>
                  <a:pt x="9294606" y="2981842"/>
                  <a:pt x="9318539" y="3013671"/>
                </a:cubicBezTo>
                <a:cubicBezTo>
                  <a:pt x="9307037" y="3036932"/>
                  <a:pt x="9244252" y="2986737"/>
                  <a:pt x="9266320" y="3047949"/>
                </a:cubicBezTo>
                <a:cubicBezTo>
                  <a:pt x="9283104" y="3093860"/>
                  <a:pt x="9325999" y="3122324"/>
                  <a:pt x="9366406" y="3149564"/>
                </a:cubicBezTo>
                <a:cubicBezTo>
                  <a:pt x="9412407" y="3180476"/>
                  <a:pt x="9463381" y="3205267"/>
                  <a:pt x="9484207" y="3262501"/>
                </a:cubicBezTo>
                <a:cubicBezTo>
                  <a:pt x="9488559" y="3274744"/>
                  <a:pt x="9502544" y="3287599"/>
                  <a:pt x="9514977" y="3292497"/>
                </a:cubicBezTo>
                <a:cubicBezTo>
                  <a:pt x="10163348" y="4299754"/>
                  <a:pt x="11759406" y="4306487"/>
                  <a:pt x="11943411" y="4299446"/>
                </a:cubicBezTo>
                <a:cubicBezTo>
                  <a:pt x="11999126" y="4297227"/>
                  <a:pt x="12054083" y="4291680"/>
                  <a:pt x="12108408" y="4283397"/>
                </a:cubicBezTo>
                <a:lnTo>
                  <a:pt x="12192000" y="4266564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205082"/>
                </a:lnTo>
                <a:lnTo>
                  <a:pt x="31834" y="6211531"/>
                </a:lnTo>
                <a:cubicBezTo>
                  <a:pt x="102913" y="6222434"/>
                  <a:pt x="174818" y="6229736"/>
                  <a:pt x="247714" y="6232657"/>
                </a:cubicBezTo>
                <a:cubicBezTo>
                  <a:pt x="488463" y="6241925"/>
                  <a:pt x="2576720" y="6233063"/>
                  <a:pt x="3425038" y="4907153"/>
                </a:cubicBezTo>
                <a:cubicBezTo>
                  <a:pt x="3441305" y="4900705"/>
                  <a:pt x="3459603" y="4883784"/>
                  <a:pt x="3465296" y="4867667"/>
                </a:cubicBezTo>
                <a:cubicBezTo>
                  <a:pt x="3492545" y="4792327"/>
                  <a:pt x="3559239" y="4759693"/>
                  <a:pt x="3619425" y="4719002"/>
                </a:cubicBezTo>
                <a:cubicBezTo>
                  <a:pt x="3672294" y="4683144"/>
                  <a:pt x="3728417" y="4645676"/>
                  <a:pt x="3750377" y="4585241"/>
                </a:cubicBezTo>
                <a:cubicBezTo>
                  <a:pt x="3779250" y="4504664"/>
                  <a:pt x="3697103" y="4570738"/>
                  <a:pt x="3682054" y="4540118"/>
                </a:cubicBezTo>
                <a:cubicBezTo>
                  <a:pt x="3713368" y="4498220"/>
                  <a:pt x="3761764" y="4459943"/>
                  <a:pt x="3774370" y="4412403"/>
                </a:cubicBezTo>
                <a:cubicBezTo>
                  <a:pt x="3820322" y="4240771"/>
                  <a:pt x="3919551" y="4115875"/>
                  <a:pt x="4067986" y="4018780"/>
                </a:cubicBezTo>
                <a:cubicBezTo>
                  <a:pt x="4110687" y="3990980"/>
                  <a:pt x="4138745" y="3940215"/>
                  <a:pt x="4196899" y="3932160"/>
                </a:cubicBezTo>
                <a:cubicBezTo>
                  <a:pt x="4326221" y="3914431"/>
                  <a:pt x="4285554" y="3775837"/>
                  <a:pt x="4353877" y="3714196"/>
                </a:cubicBezTo>
                <a:cubicBezTo>
                  <a:pt x="4366890" y="3702509"/>
                  <a:pt x="4378682" y="3679548"/>
                  <a:pt x="4376244" y="3663837"/>
                </a:cubicBezTo>
                <a:cubicBezTo>
                  <a:pt x="4372586" y="3641270"/>
                  <a:pt x="4357130" y="3619918"/>
                  <a:pt x="4344116" y="3599773"/>
                </a:cubicBezTo>
                <a:cubicBezTo>
                  <a:pt x="4330695" y="3579630"/>
                  <a:pt x="4310365" y="3561901"/>
                  <a:pt x="4320122" y="3535311"/>
                </a:cubicBezTo>
                <a:cubicBezTo>
                  <a:pt x="4324186" y="3524435"/>
                  <a:pt x="4321344" y="3486562"/>
                  <a:pt x="4351436" y="3516374"/>
                </a:cubicBezTo>
                <a:cubicBezTo>
                  <a:pt x="4433989" y="3598163"/>
                  <a:pt x="4481978" y="3520810"/>
                  <a:pt x="4552738" y="3483742"/>
                </a:cubicBezTo>
                <a:cubicBezTo>
                  <a:pt x="4495805" y="3445466"/>
                  <a:pt x="4444564" y="3418474"/>
                  <a:pt x="4436023" y="3361265"/>
                </a:cubicBezTo>
                <a:cubicBezTo>
                  <a:pt x="4418537" y="3243216"/>
                  <a:pt x="4343713" y="3189231"/>
                  <a:pt x="4230249" y="3178754"/>
                </a:cubicBezTo>
                <a:cubicBezTo>
                  <a:pt x="4272135" y="3064738"/>
                  <a:pt x="4272135" y="3064738"/>
                  <a:pt x="4136714" y="3049023"/>
                </a:cubicBezTo>
                <a:cubicBezTo>
                  <a:pt x="4188768" y="2976505"/>
                  <a:pt x="4188768" y="2957972"/>
                  <a:pt x="4125732" y="2932992"/>
                </a:cubicBezTo>
                <a:cubicBezTo>
                  <a:pt x="4065138" y="2909221"/>
                  <a:pt x="3998039" y="2901162"/>
                  <a:pt x="3941916" y="2864502"/>
                </a:cubicBezTo>
                <a:cubicBezTo>
                  <a:pt x="3993565" y="2771837"/>
                  <a:pt x="4008205" y="2664266"/>
                  <a:pt x="4114752" y="2619140"/>
                </a:cubicBezTo>
                <a:cubicBezTo>
                  <a:pt x="4131425" y="2612292"/>
                  <a:pt x="4142812" y="2584492"/>
                  <a:pt x="4132241" y="2568377"/>
                </a:cubicBezTo>
                <a:cubicBezTo>
                  <a:pt x="4093606" y="2509959"/>
                  <a:pt x="4148913" y="2399163"/>
                  <a:pt x="4028540" y="2386674"/>
                </a:cubicBezTo>
                <a:cubicBezTo>
                  <a:pt x="4013491" y="2385466"/>
                  <a:pt x="3999664" y="2373378"/>
                  <a:pt x="4011458" y="2357665"/>
                </a:cubicBezTo>
                <a:cubicBezTo>
                  <a:pt x="4052127" y="2302873"/>
                  <a:pt x="4002918" y="2306498"/>
                  <a:pt x="3973233" y="2299649"/>
                </a:cubicBezTo>
                <a:cubicBezTo>
                  <a:pt x="3937444" y="2291191"/>
                  <a:pt x="3896777" y="2315362"/>
                  <a:pt x="3863429" y="2285548"/>
                </a:cubicBezTo>
                <a:cubicBezTo>
                  <a:pt x="3871158" y="2254123"/>
                  <a:pt x="3900029" y="2254525"/>
                  <a:pt x="3920363" y="2244454"/>
                </a:cubicBezTo>
                <a:cubicBezTo>
                  <a:pt x="3979737" y="2215444"/>
                  <a:pt x="4028133" y="2180798"/>
                  <a:pt x="4030981" y="2105456"/>
                </a:cubicBezTo>
                <a:cubicBezTo>
                  <a:pt x="4033011" y="2044620"/>
                  <a:pt x="4039518" y="1991037"/>
                  <a:pt x="3957370" y="1972502"/>
                </a:cubicBezTo>
                <a:cubicBezTo>
                  <a:pt x="3923211" y="1964846"/>
                  <a:pt x="3932973" y="1920933"/>
                  <a:pt x="3952493" y="1899176"/>
                </a:cubicBezTo>
                <a:cubicBezTo>
                  <a:pt x="3987466" y="1860500"/>
                  <a:pt x="4016337" y="1808931"/>
                  <a:pt x="4076527" y="1805304"/>
                </a:cubicBezTo>
                <a:cubicBezTo>
                  <a:pt x="4113127" y="1802888"/>
                  <a:pt x="4141188" y="1786769"/>
                  <a:pt x="4170061" y="1768238"/>
                </a:cubicBezTo>
                <a:cubicBezTo>
                  <a:pt x="4190800" y="1754940"/>
                  <a:pt x="4215607" y="1743661"/>
                  <a:pt x="4213168" y="1715057"/>
                </a:cubicBezTo>
                <a:cubicBezTo>
                  <a:pt x="4210729" y="1687660"/>
                  <a:pt x="4186736" y="1676379"/>
                  <a:pt x="4162334" y="1670739"/>
                </a:cubicBezTo>
                <a:cubicBezTo>
                  <a:pt x="4080998" y="1652609"/>
                  <a:pt x="4004547" y="1626018"/>
                  <a:pt x="3936629" y="1565182"/>
                </a:cubicBezTo>
                <a:cubicBezTo>
                  <a:pt x="3981773" y="1532950"/>
                  <a:pt x="4024878" y="1509583"/>
                  <a:pt x="4058225" y="1476947"/>
                </a:cubicBezTo>
                <a:cubicBezTo>
                  <a:pt x="4138745" y="1397984"/>
                  <a:pt x="3456757" y="1149400"/>
                  <a:pt x="3422598" y="1060763"/>
                </a:cubicBezTo>
                <a:cubicBezTo>
                  <a:pt x="3412025" y="1033367"/>
                  <a:pt x="3375832" y="1005166"/>
                  <a:pt x="3345734" y="997107"/>
                </a:cubicBezTo>
                <a:cubicBezTo>
                  <a:pt x="3204622" y="959235"/>
                  <a:pt x="3082216" y="874224"/>
                  <a:pt x="2937846" y="842798"/>
                </a:cubicBezTo>
                <a:cubicBezTo>
                  <a:pt x="2801610" y="812986"/>
                  <a:pt x="2667409" y="773098"/>
                  <a:pt x="2518162" y="733618"/>
                </a:cubicBezTo>
                <a:cubicBezTo>
                  <a:pt x="2609662" y="634506"/>
                  <a:pt x="2771925" y="646191"/>
                  <a:pt x="2809744" y="503164"/>
                </a:cubicBezTo>
                <a:cubicBezTo>
                  <a:pt x="2662121" y="466098"/>
                  <a:pt x="2506776" y="508403"/>
                  <a:pt x="2364438" y="449579"/>
                </a:cubicBezTo>
                <a:cubicBezTo>
                  <a:pt x="2352239" y="444343"/>
                  <a:pt x="2335563" y="449579"/>
                  <a:pt x="2320927" y="451191"/>
                </a:cubicBezTo>
                <a:cubicBezTo>
                  <a:pt x="2027715" y="482617"/>
                  <a:pt x="1735723" y="455221"/>
                  <a:pt x="1446580" y="415735"/>
                </a:cubicBezTo>
                <a:cubicBezTo>
                  <a:pt x="1030148" y="359334"/>
                  <a:pt x="612089" y="323476"/>
                  <a:pt x="193217" y="298092"/>
                </a:cubicBezTo>
                <a:lnTo>
                  <a:pt x="0" y="287674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4C9C7D-9720-6AC2-A7B6-68C0BC32C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59" y="1654540"/>
            <a:ext cx="2827866" cy="24371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BC7B95-D054-6274-76E9-8AD0F0F93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963" y="933215"/>
            <a:ext cx="2255373" cy="11665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97D543-A5B7-4503-8C5E-9D595FEAE0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2660" y="1201027"/>
            <a:ext cx="1994453" cy="18793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0A2B79-650B-84CD-E47A-D718B9927596}"/>
              </a:ext>
            </a:extLst>
          </p:cNvPr>
          <p:cNvSpPr txBox="1"/>
          <p:nvPr/>
        </p:nvSpPr>
        <p:spPr>
          <a:xfrm>
            <a:off x="4402442" y="6314811"/>
            <a:ext cx="2848394" cy="402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8096">
              <a:spcAft>
                <a:spcPts val="600"/>
              </a:spcAft>
            </a:pPr>
            <a:r>
              <a:rPr lang="en-GB" sz="2016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Cycle to school schemes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41147B-2EBC-FB4B-6594-D73DB799BD79}"/>
              </a:ext>
            </a:extLst>
          </p:cNvPr>
          <p:cNvSpPr txBox="1"/>
          <p:nvPr/>
        </p:nvSpPr>
        <p:spPr>
          <a:xfrm>
            <a:off x="9094781" y="651710"/>
            <a:ext cx="3113079" cy="712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68096">
              <a:spcAft>
                <a:spcPts val="600"/>
              </a:spcAft>
            </a:pPr>
            <a:r>
              <a:rPr lang="en-GB" sz="2016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 walking and cycle routes</a:t>
            </a:r>
            <a:endParaRPr lang="en-GB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386CE6-58B0-2A43-0762-050706401977}"/>
              </a:ext>
            </a:extLst>
          </p:cNvPr>
          <p:cNvSpPr txBox="1"/>
          <p:nvPr/>
        </p:nvSpPr>
        <p:spPr>
          <a:xfrm>
            <a:off x="5160724" y="2243164"/>
            <a:ext cx="2792542" cy="712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68096">
              <a:spcAft>
                <a:spcPts val="600"/>
              </a:spcAft>
            </a:pPr>
            <a:r>
              <a:rPr lang="en-GB" sz="2016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Storage for bikes &amp; scooters</a:t>
            </a:r>
            <a:endParaRPr lang="en-GB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41CF1C-5045-986A-3B55-A480DFF61B5D}"/>
              </a:ext>
            </a:extLst>
          </p:cNvPr>
          <p:cNvSpPr txBox="1"/>
          <p:nvPr/>
        </p:nvSpPr>
        <p:spPr>
          <a:xfrm>
            <a:off x="7012342" y="5716835"/>
            <a:ext cx="4164877" cy="402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8096">
              <a:spcAft>
                <a:spcPts val="600"/>
              </a:spcAft>
            </a:pPr>
            <a:r>
              <a:rPr lang="en-GB" sz="2016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 train stations in rural areas </a:t>
            </a:r>
            <a:endParaRPr lang="en-GB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859B3E-39CA-0043-BC32-FE78AAA8A803}"/>
              </a:ext>
            </a:extLst>
          </p:cNvPr>
          <p:cNvSpPr txBox="1"/>
          <p:nvPr/>
        </p:nvSpPr>
        <p:spPr>
          <a:xfrm>
            <a:off x="10525584" y="3128580"/>
            <a:ext cx="1417127" cy="402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8096">
              <a:spcAft>
                <a:spcPts val="600"/>
              </a:spcAft>
            </a:pPr>
            <a:r>
              <a:rPr lang="en-GB" sz="2016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Cycle lanes</a:t>
            </a:r>
            <a:endParaRPr lang="en-GB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49E6A0-5764-A0F3-F691-03E7804E6437}"/>
              </a:ext>
            </a:extLst>
          </p:cNvPr>
          <p:cNvSpPr txBox="1"/>
          <p:nvPr/>
        </p:nvSpPr>
        <p:spPr>
          <a:xfrm>
            <a:off x="2194816" y="4009395"/>
            <a:ext cx="2768606" cy="402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68096">
              <a:spcAft>
                <a:spcPts val="600"/>
              </a:spcAft>
            </a:pPr>
            <a:r>
              <a:rPr lang="en-GB" sz="2016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Electric charging points </a:t>
            </a:r>
            <a:endParaRPr lang="en-GB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50CBB9-D781-3A24-DAE6-A835BC59928C}"/>
              </a:ext>
            </a:extLst>
          </p:cNvPr>
          <p:cNvSpPr txBox="1"/>
          <p:nvPr/>
        </p:nvSpPr>
        <p:spPr>
          <a:xfrm>
            <a:off x="1271811" y="1251994"/>
            <a:ext cx="3199455" cy="402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8096">
              <a:spcAft>
                <a:spcPts val="600"/>
              </a:spcAft>
            </a:pPr>
            <a:r>
              <a:rPr lang="en-GB" sz="2016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 bus routes </a:t>
            </a:r>
            <a:endParaRPr lang="en-GB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6476A2-FD8F-9517-5834-7250DAC27B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3127" y="4411941"/>
            <a:ext cx="3887825" cy="19028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831A4C9-31B4-6C34-4F6A-5DB66BB189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6180" y="3772173"/>
            <a:ext cx="3679404" cy="190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73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45D489D-16E1-484D-867B-144368D74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A496F5-B01E-4BF8-9D1E-C4E53B6F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225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2906963" y="1348064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C02FC2-2668-BD6A-8A33-3F12FF146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ACTIONS 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46FD1-0033-33C6-5EA9-403EE9B867E0}"/>
              </a:ext>
            </a:extLst>
          </p:cNvPr>
          <p:cNvSpPr>
            <a:spLocks/>
          </p:cNvSpPr>
          <p:nvPr/>
        </p:nvSpPr>
        <p:spPr>
          <a:xfrm>
            <a:off x="5776726" y="277030"/>
            <a:ext cx="3464358" cy="993872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548640">
              <a:lnSpc>
                <a:spcPct val="90000"/>
              </a:lnSpc>
              <a:spcAft>
                <a:spcPts val="600"/>
              </a:spcAft>
            </a:pPr>
            <a:r>
              <a:rPr lang="en-GB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Try a sustainable transport option to school: </a:t>
            </a:r>
          </a:p>
          <a:p>
            <a:pPr defTabSz="548640">
              <a:lnSpc>
                <a:spcPct val="9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Walk</a:t>
            </a:r>
          </a:p>
          <a:p>
            <a:pPr defTabSz="548640">
              <a:lnSpc>
                <a:spcPct val="9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Cycle </a:t>
            </a:r>
          </a:p>
          <a:p>
            <a:pPr defTabSz="548640">
              <a:lnSpc>
                <a:spcPct val="9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Scooter</a:t>
            </a:r>
            <a:endParaRPr lang="en-GB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19B0B9-3A0D-737D-3847-CF83D62BD124}"/>
              </a:ext>
            </a:extLst>
          </p:cNvPr>
          <p:cNvSpPr txBox="1"/>
          <p:nvPr/>
        </p:nvSpPr>
        <p:spPr>
          <a:xfrm>
            <a:off x="6603798" y="2455682"/>
            <a:ext cx="36099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8640">
              <a:spcAft>
                <a:spcPts val="600"/>
              </a:spcAft>
            </a:pPr>
            <a:r>
              <a:rPr lang="en-GB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Encourage the school council to take up: </a:t>
            </a:r>
          </a:p>
          <a:p>
            <a:pPr marL="171450" indent="-171450" defTabSz="54864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Walking School Bus </a:t>
            </a:r>
          </a:p>
          <a:p>
            <a:pPr marL="171450" indent="-171450" defTabSz="54864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Bike School Bus. </a:t>
            </a:r>
            <a:endParaRPr lang="en-GB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3747E1-4D0E-BD3F-BFB5-061C790706BF}"/>
              </a:ext>
            </a:extLst>
          </p:cNvPr>
          <p:cNvSpPr txBox="1"/>
          <p:nvPr/>
        </p:nvSpPr>
        <p:spPr>
          <a:xfrm>
            <a:off x="8362095" y="4402318"/>
            <a:ext cx="370329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Create a campaign to: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000" dirty="0"/>
              <a:t>Increase the amount of cycle lanes near your school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000" dirty="0"/>
              <a:t>Reduce the amount of traffic that surrounds the school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8574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CF850DB1-4D75-28F7-F95B-724831F3D7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517"/>
          <a:stretch/>
        </p:blipFill>
        <p:spPr>
          <a:xfrm>
            <a:off x="34327" y="4792354"/>
            <a:ext cx="3537236" cy="13906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30D39C0-CBFC-A4D3-BB62-90BE5CA00F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82521"/>
            <a:ext cx="6427111" cy="77125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9EF8B2B-8C8A-4985-82E7-7EB11AB49B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4618" y="998359"/>
            <a:ext cx="1671738" cy="111610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7AD4600-7940-15FD-1B16-2F4942BE751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944" b="13053"/>
          <a:stretch/>
        </p:blipFill>
        <p:spPr>
          <a:xfrm>
            <a:off x="5110328" y="4228"/>
            <a:ext cx="1859329" cy="1238992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F82BF3E2-EB0E-40D6-8835-2367A5316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8480" y="1563968"/>
            <a:ext cx="6043520" cy="5294033"/>
          </a:xfrm>
          <a:custGeom>
            <a:avLst/>
            <a:gdLst>
              <a:gd name="connsiteX0" fmla="*/ 3600823 w 6043520"/>
              <a:gd name="connsiteY0" fmla="*/ 0 h 5294033"/>
              <a:gd name="connsiteX1" fmla="*/ 5891281 w 6043520"/>
              <a:gd name="connsiteY1" fmla="*/ 822253 h 5294033"/>
              <a:gd name="connsiteX2" fmla="*/ 6043520 w 6043520"/>
              <a:gd name="connsiteY2" fmla="*/ 960617 h 5294033"/>
              <a:gd name="connsiteX3" fmla="*/ 6043520 w 6043520"/>
              <a:gd name="connsiteY3" fmla="*/ 5294033 h 5294033"/>
              <a:gd name="connsiteX4" fmla="*/ 423445 w 6043520"/>
              <a:gd name="connsiteY4" fmla="*/ 5294033 h 5294033"/>
              <a:gd name="connsiteX5" fmla="*/ 282971 w 6043520"/>
              <a:gd name="connsiteY5" fmla="*/ 5002426 h 5294033"/>
              <a:gd name="connsiteX6" fmla="*/ 0 w 6043520"/>
              <a:gd name="connsiteY6" fmla="*/ 3600823 h 5294033"/>
              <a:gd name="connsiteX7" fmla="*/ 3600823 w 6043520"/>
              <a:gd name="connsiteY7" fmla="*/ 0 h 529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3520" h="5294033">
                <a:moveTo>
                  <a:pt x="3600823" y="0"/>
                </a:moveTo>
                <a:cubicBezTo>
                  <a:pt x="4470871" y="0"/>
                  <a:pt x="5268847" y="308574"/>
                  <a:pt x="5891281" y="822253"/>
                </a:cubicBezTo>
                <a:lnTo>
                  <a:pt x="6043520" y="960617"/>
                </a:lnTo>
                <a:lnTo>
                  <a:pt x="6043520" y="5294033"/>
                </a:lnTo>
                <a:lnTo>
                  <a:pt x="423445" y="5294033"/>
                </a:lnTo>
                <a:lnTo>
                  <a:pt x="282971" y="5002426"/>
                </a:lnTo>
                <a:cubicBezTo>
                  <a:pt x="100759" y="4571630"/>
                  <a:pt x="0" y="4097993"/>
                  <a:pt x="0" y="3600823"/>
                </a:cubicBezTo>
                <a:cubicBezTo>
                  <a:pt x="0" y="1612143"/>
                  <a:pt x="1612143" y="0"/>
                  <a:pt x="360082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CB6FFAAC-8A48-4FBF-BAFE-BAD367694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3728" y="1699214"/>
            <a:ext cx="5908273" cy="5158786"/>
          </a:xfrm>
          <a:custGeom>
            <a:avLst/>
            <a:gdLst>
              <a:gd name="connsiteX0" fmla="*/ 3465576 w 5908273"/>
              <a:gd name="connsiteY0" fmla="*/ 0 h 5158786"/>
              <a:gd name="connsiteX1" fmla="*/ 5670004 w 5908273"/>
              <a:gd name="connsiteY1" fmla="*/ 791369 h 5158786"/>
              <a:gd name="connsiteX2" fmla="*/ 5908273 w 5908273"/>
              <a:gd name="connsiteY2" fmla="*/ 1007923 h 5158786"/>
              <a:gd name="connsiteX3" fmla="*/ 5908273 w 5908273"/>
              <a:gd name="connsiteY3" fmla="*/ 5158786 h 5158786"/>
              <a:gd name="connsiteX4" fmla="*/ 443374 w 5908273"/>
              <a:gd name="connsiteY4" fmla="*/ 5158786 h 5158786"/>
              <a:gd name="connsiteX5" fmla="*/ 418277 w 5908273"/>
              <a:gd name="connsiteY5" fmla="*/ 5117476 h 5158786"/>
              <a:gd name="connsiteX6" fmla="*/ 0 w 5908273"/>
              <a:gd name="connsiteY6" fmla="*/ 3465576 h 5158786"/>
              <a:gd name="connsiteX7" fmla="*/ 3465576 w 5908273"/>
              <a:gd name="connsiteY7" fmla="*/ 0 h 51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481E86DD-89E6-42B2-8675-84B7C56BFF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50534" y="1716727"/>
            <a:ext cx="4572000" cy="4572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440EF577-B6F8-4C57-B956-AB860B388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7694" y="1853886"/>
            <a:ext cx="4297680" cy="4297680"/>
          </a:xfrm>
          <a:custGeom>
            <a:avLst/>
            <a:gdLst>
              <a:gd name="connsiteX0" fmla="*/ 2148840 w 4297680"/>
              <a:gd name="connsiteY0" fmla="*/ 0 h 4297680"/>
              <a:gd name="connsiteX1" fmla="*/ 4297680 w 4297680"/>
              <a:gd name="connsiteY1" fmla="*/ 2148840 h 4297680"/>
              <a:gd name="connsiteX2" fmla="*/ 2148840 w 4297680"/>
              <a:gd name="connsiteY2" fmla="*/ 4297680 h 4297680"/>
              <a:gd name="connsiteX3" fmla="*/ 0 w 4297680"/>
              <a:gd name="connsiteY3" fmla="*/ 2148840 h 4297680"/>
              <a:gd name="connsiteX4" fmla="*/ 2148840 w 4297680"/>
              <a:gd name="connsiteY4" fmla="*/ 0 h 429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EA518CE4-E4D4-4D8A-980F-6D692AC96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155454" cy="4845530"/>
          </a:xfrm>
          <a:custGeom>
            <a:avLst/>
            <a:gdLst>
              <a:gd name="connsiteX0" fmla="*/ 0 w 5155454"/>
              <a:gd name="connsiteY0" fmla="*/ 0 h 4845530"/>
              <a:gd name="connsiteX1" fmla="*/ 4766270 w 5155454"/>
              <a:gd name="connsiteY1" fmla="*/ 0 h 4845530"/>
              <a:gd name="connsiteX2" fmla="*/ 4896671 w 5155454"/>
              <a:gd name="connsiteY2" fmla="*/ 270697 h 4845530"/>
              <a:gd name="connsiteX3" fmla="*/ 5155454 w 5155454"/>
              <a:gd name="connsiteY3" fmla="*/ 1552495 h 4845530"/>
              <a:gd name="connsiteX4" fmla="*/ 1862419 w 5155454"/>
              <a:gd name="connsiteY4" fmla="*/ 4845530 h 4845530"/>
              <a:gd name="connsiteX5" fmla="*/ 21252 w 5155454"/>
              <a:gd name="connsiteY5" fmla="*/ 4283132 h 4845530"/>
              <a:gd name="connsiteX6" fmla="*/ 0 w 5155454"/>
              <a:gd name="connsiteY6" fmla="*/ 4267240 h 484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5454" h="4845530">
                <a:moveTo>
                  <a:pt x="0" y="0"/>
                </a:moveTo>
                <a:lnTo>
                  <a:pt x="4766270" y="0"/>
                </a:lnTo>
                <a:lnTo>
                  <a:pt x="4896671" y="270697"/>
                </a:lnTo>
                <a:cubicBezTo>
                  <a:pt x="5063308" y="664671"/>
                  <a:pt x="5155454" y="1097822"/>
                  <a:pt x="5155454" y="1552495"/>
                </a:cubicBezTo>
                <a:cubicBezTo>
                  <a:pt x="5155454" y="3371188"/>
                  <a:pt x="3681112" y="4845530"/>
                  <a:pt x="1862419" y="4845530"/>
                </a:cubicBezTo>
                <a:cubicBezTo>
                  <a:pt x="1180409" y="4845530"/>
                  <a:pt x="546824" y="4638201"/>
                  <a:pt x="21252" y="4283132"/>
                </a:cubicBezTo>
                <a:lnTo>
                  <a:pt x="0" y="426724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5E6FAE32-AB12-4E77-A677-F6BD5D71A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17099" cy="4718647"/>
          </a:xfrm>
          <a:custGeom>
            <a:avLst/>
            <a:gdLst>
              <a:gd name="connsiteX0" fmla="*/ 0 w 5017099"/>
              <a:gd name="connsiteY0" fmla="*/ 0 h 4718647"/>
              <a:gd name="connsiteX1" fmla="*/ 4599738 w 5017099"/>
              <a:gd name="connsiteY1" fmla="*/ 0 h 4718647"/>
              <a:gd name="connsiteX2" fmla="*/ 4636346 w 5017099"/>
              <a:gd name="connsiteY2" fmla="*/ 60259 h 4718647"/>
              <a:gd name="connsiteX3" fmla="*/ 5017099 w 5017099"/>
              <a:gd name="connsiteY3" fmla="*/ 1563967 h 4718647"/>
              <a:gd name="connsiteX4" fmla="*/ 1862419 w 5017099"/>
              <a:gd name="connsiteY4" fmla="*/ 4718647 h 4718647"/>
              <a:gd name="connsiteX5" fmla="*/ 98607 w 5017099"/>
              <a:gd name="connsiteY5" fmla="*/ 4179877 h 4718647"/>
              <a:gd name="connsiteX6" fmla="*/ 0 w 5017099"/>
              <a:gd name="connsiteY6" fmla="*/ 4106140 h 471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0ABDC6-9A0B-07A8-A6BE-DAD51917CA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705" y="842184"/>
            <a:ext cx="3217333" cy="2460313"/>
          </a:xfrm>
          <a:prstGeom prst="rect">
            <a:avLst/>
          </a:prstGeom>
        </p:spPr>
      </p:pic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2F6B32C1-BA91-470A-8C1B-33264F8B2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62313" y="-1"/>
            <a:ext cx="4444096" cy="3211788"/>
          </a:xfrm>
          <a:custGeom>
            <a:avLst/>
            <a:gdLst>
              <a:gd name="connsiteX0" fmla="*/ 5102 w 4444096"/>
              <a:gd name="connsiteY0" fmla="*/ 0 h 3211788"/>
              <a:gd name="connsiteX1" fmla="*/ 4444096 w 4444096"/>
              <a:gd name="connsiteY1" fmla="*/ 0 h 3211788"/>
              <a:gd name="connsiteX2" fmla="*/ 4444096 w 4444096"/>
              <a:gd name="connsiteY2" fmla="*/ 2908319 h 3211788"/>
              <a:gd name="connsiteX3" fmla="*/ 4321598 w 4444096"/>
              <a:gd name="connsiteY3" fmla="*/ 2967330 h 3211788"/>
              <a:gd name="connsiteX4" fmla="*/ 3110753 w 4444096"/>
              <a:gd name="connsiteY4" fmla="*/ 3211788 h 3211788"/>
              <a:gd name="connsiteX5" fmla="*/ 0 w 4444096"/>
              <a:gd name="connsiteY5" fmla="*/ 101035 h 321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4096" h="3211788">
                <a:moveTo>
                  <a:pt x="5102" y="0"/>
                </a:moveTo>
                <a:lnTo>
                  <a:pt x="4444096" y="0"/>
                </a:lnTo>
                <a:lnTo>
                  <a:pt x="4444096" y="2908319"/>
                </a:lnTo>
                <a:lnTo>
                  <a:pt x="4321598" y="2967330"/>
                </a:lnTo>
                <a:cubicBezTo>
                  <a:pt x="3949433" y="3124742"/>
                  <a:pt x="3540258" y="3211788"/>
                  <a:pt x="3110753" y="3211788"/>
                </a:cubicBezTo>
                <a:cubicBezTo>
                  <a:pt x="1392732" y="3211788"/>
                  <a:pt x="0" y="1819056"/>
                  <a:pt x="0" y="10103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459570ED-BE4C-49E8-86BC-A81140CFE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28700" y="-1"/>
            <a:ext cx="4277711" cy="3045402"/>
          </a:xfrm>
          <a:custGeom>
            <a:avLst/>
            <a:gdLst>
              <a:gd name="connsiteX0" fmla="*/ 5102 w 4277711"/>
              <a:gd name="connsiteY0" fmla="*/ 0 h 3045402"/>
              <a:gd name="connsiteX1" fmla="*/ 4277711 w 4277711"/>
              <a:gd name="connsiteY1" fmla="*/ 0 h 3045402"/>
              <a:gd name="connsiteX2" fmla="*/ 4277711 w 4277711"/>
              <a:gd name="connsiteY2" fmla="*/ 2723810 h 3045402"/>
              <a:gd name="connsiteX3" fmla="*/ 4090449 w 4277711"/>
              <a:gd name="connsiteY3" fmla="*/ 2814019 h 3045402"/>
              <a:gd name="connsiteX4" fmla="*/ 2944368 w 4277711"/>
              <a:gd name="connsiteY4" fmla="*/ 3045402 h 3045402"/>
              <a:gd name="connsiteX5" fmla="*/ 0 w 4277711"/>
              <a:gd name="connsiteY5" fmla="*/ 101034 h 304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7711" h="3045402">
                <a:moveTo>
                  <a:pt x="5102" y="0"/>
                </a:moveTo>
                <a:lnTo>
                  <a:pt x="4277711" y="0"/>
                </a:lnTo>
                <a:lnTo>
                  <a:pt x="4277711" y="2723810"/>
                </a:lnTo>
                <a:lnTo>
                  <a:pt x="4090449" y="2814019"/>
                </a:lnTo>
                <a:cubicBezTo>
                  <a:pt x="3738190" y="2963012"/>
                  <a:pt x="3350901" y="3045402"/>
                  <a:pt x="2944368" y="3045402"/>
                </a:cubicBezTo>
                <a:cubicBezTo>
                  <a:pt x="1318238" y="3045402"/>
                  <a:pt x="0" y="1727164"/>
                  <a:pt x="0" y="1010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5FC1389-6B2B-A300-1608-8FE5BD8CAD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37864" y="347412"/>
            <a:ext cx="2706938" cy="7792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B84620-31DD-4AF0-66E1-28F3BC1012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84814" y="1243220"/>
            <a:ext cx="2671331" cy="111610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E5090D9-9CD1-AE34-ECD5-1A0F21D53B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31644" y="4556039"/>
            <a:ext cx="2210033" cy="22312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889D1D-194D-E869-0584-F60C9CB8263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15045" y="3267407"/>
            <a:ext cx="3217333" cy="15006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BDEAD6-0B2A-929A-267E-B9BF3A28BBBB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16421"/>
          <a:stretch/>
        </p:blipFill>
        <p:spPr>
          <a:xfrm>
            <a:off x="4753683" y="3161209"/>
            <a:ext cx="2435943" cy="165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267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1D6F9-E258-9AD2-57FD-F8D64B7E5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Jargon Buster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DF49D5-4717-CF63-D1E1-57DF9CDC5EED}"/>
              </a:ext>
            </a:extLst>
          </p:cNvPr>
          <p:cNvSpPr txBox="1"/>
          <p:nvPr/>
        </p:nvSpPr>
        <p:spPr>
          <a:xfrm>
            <a:off x="2724345" y="4743945"/>
            <a:ext cx="701354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Greenhouse gases </a:t>
            </a:r>
          </a:p>
          <a:p>
            <a:pPr algn="ctr"/>
            <a:r>
              <a:rPr lang="en-GB" sz="2000" dirty="0"/>
              <a:t>Gases in the Earth’s atmosphere that trap heat. </a:t>
            </a:r>
          </a:p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9C9F05-A01C-A098-2925-14FE9C975BE4}"/>
              </a:ext>
            </a:extLst>
          </p:cNvPr>
          <p:cNvSpPr txBox="1"/>
          <p:nvPr/>
        </p:nvSpPr>
        <p:spPr>
          <a:xfrm>
            <a:off x="2111601" y="3375245"/>
            <a:ext cx="82390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Atmosphere</a:t>
            </a:r>
          </a:p>
          <a:p>
            <a:pPr algn="ctr"/>
            <a:r>
              <a:rPr lang="en-GB" sz="2000" dirty="0"/>
              <a:t>A layer of gas that surrounds the earth, which has many different gases including oxygen.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76F7BD-7672-9611-EAA6-700F09C0A326}"/>
              </a:ext>
            </a:extLst>
          </p:cNvPr>
          <p:cNvSpPr txBox="1"/>
          <p:nvPr/>
        </p:nvSpPr>
        <p:spPr>
          <a:xfrm>
            <a:off x="3132840" y="5785186"/>
            <a:ext cx="67590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Sustainable </a:t>
            </a:r>
          </a:p>
          <a:p>
            <a:pPr algn="ctr"/>
            <a:r>
              <a:rPr lang="en-GB" dirty="0"/>
              <a:t>Using resources in a way which allows them to be available in the future.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822912-33CB-BDB1-71BF-499951D4E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7568" y="16210"/>
            <a:ext cx="2499017" cy="25019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E08AD7-5FE7-9EBF-E68C-7AA5C3BC9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44" y="4114397"/>
            <a:ext cx="2740376" cy="27436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12C10-1C11-3E0B-4EA1-ACCC57140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5423" y="1451430"/>
            <a:ext cx="6151385" cy="10156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000" b="1" dirty="0"/>
              <a:t>Fossil Fuels</a:t>
            </a:r>
          </a:p>
          <a:p>
            <a:pPr marL="0" indent="0" algn="ctr">
              <a:buNone/>
            </a:pPr>
            <a:r>
              <a:rPr lang="en-GB" sz="2000" dirty="0"/>
              <a:t>A natural fuel such as coal, gas and natural oil. It is used to power engines/provide heat/electricity. </a:t>
            </a:r>
          </a:p>
          <a:p>
            <a:pPr marL="0" indent="0" algn="ctr">
              <a:buNone/>
            </a:pPr>
            <a:r>
              <a:rPr lang="en-GB" sz="2000" dirty="0"/>
              <a:t>This energy source is not renewable which means once it's used up, its gone.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0DCE6F-8469-AB26-9B1D-519EC17237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409" t="37803" r="17699" b="38760"/>
          <a:stretch/>
        </p:blipFill>
        <p:spPr>
          <a:xfrm>
            <a:off x="10168380" y="5929255"/>
            <a:ext cx="2023620" cy="9287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EFF32B-CBD6-6105-6933-D88EDB95CD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520" t="37803" r="17699" b="38760"/>
          <a:stretch/>
        </p:blipFill>
        <p:spPr>
          <a:xfrm rot="5400000">
            <a:off x="-437650" y="437649"/>
            <a:ext cx="1804046" cy="92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661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AD2F5602-6586-46E4-8645-2CDA442ABF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9434B85-DB0D-4010-A6A1-147F28D47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2E5F4F0-80C0-49F3-84A2-453DE42F2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915607" cy="2187829"/>
            <a:chOff x="-305" y="-1"/>
            <a:chExt cx="3832880" cy="2876136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42FEDB6-5432-4162-8648-3827572AF0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9FE345E-092D-4A20-A43A-0F9258D96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A313FCF-0EE7-4C6B-BAB3-EFC9451D3D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B9ECD02-BE1B-4347-8C2E-EEA690082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A881862-EC50-28E0-D6CC-35901C29E735}"/>
              </a:ext>
            </a:extLst>
          </p:cNvPr>
          <p:cNvSpPr txBox="1"/>
          <p:nvPr/>
        </p:nvSpPr>
        <p:spPr>
          <a:xfrm>
            <a:off x="5522472" y="2605343"/>
            <a:ext cx="28335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13232">
              <a:spcAft>
                <a:spcPts val="600"/>
              </a:spcAft>
            </a:pPr>
            <a:r>
              <a:rPr lang="en-GB" sz="1500" b="1" dirty="0"/>
              <a:t>When fossil fuels are burnt, they release  greenhouse house gases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0572A6-EDFC-40C6-F567-FF818F7A290F}"/>
              </a:ext>
            </a:extLst>
          </p:cNvPr>
          <p:cNvSpPr txBox="1"/>
          <p:nvPr/>
        </p:nvSpPr>
        <p:spPr>
          <a:xfrm>
            <a:off x="7150876" y="3523956"/>
            <a:ext cx="28335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13232">
              <a:spcAft>
                <a:spcPts val="600"/>
              </a:spcAft>
            </a:pPr>
            <a:r>
              <a:rPr lang="en-GB" sz="15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greenhouse gases trap heat in our atmosphere.</a:t>
            </a:r>
            <a:endParaRPr lang="en-GB" sz="15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905BE3-5646-A0C0-53F9-FAC2B0702250}"/>
              </a:ext>
            </a:extLst>
          </p:cNvPr>
          <p:cNvSpPr txBox="1"/>
          <p:nvPr/>
        </p:nvSpPr>
        <p:spPr>
          <a:xfrm>
            <a:off x="9108257" y="4321502"/>
            <a:ext cx="3083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13232">
              <a:spcAft>
                <a:spcPts val="600"/>
              </a:spcAft>
            </a:pPr>
            <a:r>
              <a:rPr lang="en-GB" sz="15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warms our planet which causes more extreme weather. </a:t>
            </a:r>
            <a:endParaRPr lang="en-GB" sz="1500" b="1" dirty="0"/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E38A5552-0638-1F80-9865-85EFEC25C81D}"/>
              </a:ext>
            </a:extLst>
          </p:cNvPr>
          <p:cNvCxnSpPr>
            <a:cxnSpLocks/>
          </p:cNvCxnSpPr>
          <p:nvPr/>
        </p:nvCxnSpPr>
        <p:spPr>
          <a:xfrm rot="16200000" flipH="1">
            <a:off x="4756639" y="2239539"/>
            <a:ext cx="582204" cy="504429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80226D32-4D55-0592-3A38-C143AB2C3917}"/>
              </a:ext>
            </a:extLst>
          </p:cNvPr>
          <p:cNvCxnSpPr>
            <a:cxnSpLocks/>
          </p:cNvCxnSpPr>
          <p:nvPr/>
        </p:nvCxnSpPr>
        <p:spPr>
          <a:xfrm rot="16200000" flipH="1">
            <a:off x="6646689" y="3296768"/>
            <a:ext cx="455681" cy="552692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6EE8AF9F-1714-4593-B90B-DD2B2D0E938A}"/>
              </a:ext>
            </a:extLst>
          </p:cNvPr>
          <p:cNvCxnSpPr>
            <a:cxnSpLocks/>
          </p:cNvCxnSpPr>
          <p:nvPr/>
        </p:nvCxnSpPr>
        <p:spPr>
          <a:xfrm rot="16200000" flipH="1">
            <a:off x="8809069" y="4148164"/>
            <a:ext cx="455681" cy="552692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BBE2952-3049-E322-881E-FF7CC82E88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281"/>
          <a:stretch/>
        </p:blipFill>
        <p:spPr>
          <a:xfrm>
            <a:off x="0" y="0"/>
            <a:ext cx="3792977" cy="49490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4077F2-B2C6-B1A8-1ACE-D47A4C30B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035" y="142569"/>
            <a:ext cx="9583881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dirty="0"/>
              <a:t>What are the effects of cars on the environment?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44D6E-017F-D739-60B5-D780EE08E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3040" y="1440023"/>
            <a:ext cx="2915143" cy="628258"/>
          </a:xfrm>
        </p:spPr>
        <p:txBody>
          <a:bodyPr>
            <a:noAutofit/>
          </a:bodyPr>
          <a:lstStyle/>
          <a:p>
            <a:pPr marL="0" indent="0" algn="ctr" defTabSz="713232">
              <a:spcBef>
                <a:spcPts val="780"/>
              </a:spcBef>
              <a:buNone/>
            </a:pPr>
            <a:r>
              <a:rPr lang="en-GB" sz="15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Oil and Gas are fossil fuels which are used to power cars</a:t>
            </a:r>
            <a:r>
              <a:rPr lang="en-GB" sz="1500" b="1" dirty="0"/>
              <a:t>/trains/buses/motorcycles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50E273-D86E-0987-750E-0CD9D610A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87199" y="2205499"/>
            <a:ext cx="3964994" cy="534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08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1F1BAE-78DC-E6DB-FBC8-83D0DC97C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913" y="1685771"/>
            <a:ext cx="5334930" cy="30041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100" dirty="0"/>
              <a:t>What types of transport are better for the planet?</a:t>
            </a: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8C7B45-704B-02BB-DE96-D50DD097F2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2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98A84A-554B-3673-5D47-E20CC9D6EF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773" b="19448"/>
          <a:stretch/>
        </p:blipFill>
        <p:spPr>
          <a:xfrm>
            <a:off x="892371" y="865573"/>
            <a:ext cx="3401534" cy="13591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88C241-4265-C510-32AC-CD05BADFF5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4467" y="2091631"/>
            <a:ext cx="4585724" cy="24011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902604-4178-C3D5-C1FD-3670B566511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120" t="1428" r="12720"/>
          <a:stretch/>
        </p:blipFill>
        <p:spPr>
          <a:xfrm>
            <a:off x="9268199" y="1022186"/>
            <a:ext cx="1519238" cy="14779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5F0423-CC88-AAAE-781C-BC365A982C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7279" y="4352201"/>
            <a:ext cx="1887538" cy="14779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796553-014B-DF47-3F2E-2400D22EE7D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844" t="5226" r="14147" b="7579"/>
          <a:stretch/>
        </p:blipFill>
        <p:spPr>
          <a:xfrm>
            <a:off x="1750913" y="2658225"/>
            <a:ext cx="1245405" cy="126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022458-A314-CC1E-ACDB-011872FDF8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7930" y="4359723"/>
            <a:ext cx="2671763" cy="15144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EEE5446-B8CF-356D-3220-83EF9787EA6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1575" t="11190" r="11436"/>
          <a:stretch/>
        </p:blipFill>
        <p:spPr>
          <a:xfrm>
            <a:off x="5659208" y="4760536"/>
            <a:ext cx="1887538" cy="12444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7114E9-3CEC-5B11-1E7B-A5DC6AB2B69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340" t="20054"/>
          <a:stretch/>
        </p:blipFill>
        <p:spPr>
          <a:xfrm>
            <a:off x="10604252" y="4760536"/>
            <a:ext cx="167504" cy="2056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E106DE-02A2-7E33-B2B0-F26B8FD4AE8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340" t="20054"/>
          <a:stretch/>
        </p:blipFill>
        <p:spPr>
          <a:xfrm>
            <a:off x="3878654" y="1687264"/>
            <a:ext cx="172230" cy="2114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1D52107-3C48-605E-71E7-79486589297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340" t="20054"/>
          <a:stretch/>
        </p:blipFill>
        <p:spPr>
          <a:xfrm>
            <a:off x="10494723" y="1555423"/>
            <a:ext cx="219058" cy="2135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459CF8-FF1A-9E19-F001-90F490FBF14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844" t="5226" r="14147" b="7579"/>
          <a:stretch/>
        </p:blipFill>
        <p:spPr>
          <a:xfrm>
            <a:off x="9651734" y="2854233"/>
            <a:ext cx="1245405" cy="126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589727D-75C2-586B-1683-1901B8507CA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1575" t="11190" r="11436"/>
          <a:stretch/>
        </p:blipFill>
        <p:spPr>
          <a:xfrm>
            <a:off x="5520429" y="802742"/>
            <a:ext cx="1887538" cy="12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61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13A63F-2163-A59F-FD74-6015DEF0E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639193"/>
            <a:ext cx="4401119" cy="357351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dirty="0"/>
              <a:t>What transport do you use to get to school 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BF52F9-1EEE-3BEA-58A5-E63F8B666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5545" y="1315685"/>
            <a:ext cx="6216168" cy="339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66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:a16="http://schemas.microsoft.com/office/drawing/2014/main" id="{1E020063-2385-44AC-BD67-258E1F0B9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7E014A0B-5338-4077-AFE9-A90D04D44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5C006A-C664-B6E4-2C8C-98F5BF791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990" y="2425718"/>
            <a:ext cx="9829800" cy="1325880"/>
          </a:xfrm>
        </p:spPr>
        <p:txBody>
          <a:bodyPr anchor="b">
            <a:normAutofit/>
          </a:bodyPr>
          <a:lstStyle/>
          <a:p>
            <a:pPr algn="ctr"/>
            <a:r>
              <a:rPr lang="en-GB" sz="3600" b="1" dirty="0"/>
              <a:t>Benefits of sustainable transport. </a:t>
            </a:r>
          </a:p>
        </p:txBody>
      </p:sp>
      <p:grpSp>
        <p:nvGrpSpPr>
          <p:cNvPr id="13" name="Group 17">
            <a:extLst>
              <a:ext uri="{FF2B5EF4-FFF2-40B4-BE49-F238E27FC236}">
                <a16:creationId xmlns:a16="http://schemas.microsoft.com/office/drawing/2014/main" id="{78127680-150F-4A90-9950-F66392578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1"/>
            <a:ext cx="3362070" cy="2522849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088F97A-8362-4967-B664-D748B846E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9">
              <a:extLst>
                <a:ext uri="{FF2B5EF4-FFF2-40B4-BE49-F238E27FC236}">
                  <a16:creationId xmlns:a16="http://schemas.microsoft.com/office/drawing/2014/main" id="{30F9DEDE-4318-412A-81C5-C8C90F689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E97DE9-7844-4707-8928-1CD88ADB72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21">
              <a:extLst>
                <a:ext uri="{FF2B5EF4-FFF2-40B4-BE49-F238E27FC236}">
                  <a16:creationId xmlns:a16="http://schemas.microsoft.com/office/drawing/2014/main" id="{EC58954E-44A5-4A0D-97A9-8A2BB43D6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66920E5-8640-4C24-A775-864763709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10185732" y="4852038"/>
            <a:ext cx="2151670" cy="1860256"/>
            <a:chOff x="-305" y="-4155"/>
            <a:chExt cx="2514948" cy="2174333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CBA3142-5A82-43CE-87A2-EB14B17A51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EF5A1C7-9938-4A33-A5A4-2B05353B3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62A936D-E9F6-4A68-82C2-1D1CC7772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68A9229-BBBE-4934-9700-BA72A1BB03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F27C29C-8DA1-5330-F52C-E4733699FAC6}"/>
              </a:ext>
            </a:extLst>
          </p:cNvPr>
          <p:cNvSpPr txBox="1"/>
          <p:nvPr/>
        </p:nvSpPr>
        <p:spPr>
          <a:xfrm>
            <a:off x="744718" y="1857080"/>
            <a:ext cx="2677212" cy="76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9D2386-6B6B-61DC-C312-2611FAAE95FA}"/>
              </a:ext>
            </a:extLst>
          </p:cNvPr>
          <p:cNvSpPr txBox="1"/>
          <p:nvPr/>
        </p:nvSpPr>
        <p:spPr>
          <a:xfrm>
            <a:off x="356484" y="4477731"/>
            <a:ext cx="5335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42499">
              <a:spcAft>
                <a:spcPts val="312"/>
              </a:spcAft>
            </a:pPr>
            <a:r>
              <a:rPr lang="en-GB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Sustainable transport reduces greenhouse gas emissions – Reduces the warming of the planet </a:t>
            </a:r>
            <a:endParaRPr lang="en-GB" sz="6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FE571D-16D4-66A4-7520-1200307CC8FA}"/>
              </a:ext>
            </a:extLst>
          </p:cNvPr>
          <p:cNvSpPr txBox="1"/>
          <p:nvPr/>
        </p:nvSpPr>
        <p:spPr>
          <a:xfrm>
            <a:off x="8832287" y="1974531"/>
            <a:ext cx="3130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42499">
              <a:spcAft>
                <a:spcPts val="312"/>
              </a:spcAft>
            </a:pPr>
            <a:r>
              <a:rPr lang="en-GB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Better air quality – as less cars on the road </a:t>
            </a:r>
            <a:endParaRPr lang="en-GB" sz="7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B9250E-4DF2-4D6A-D2D4-1E9E01D700D6}"/>
              </a:ext>
            </a:extLst>
          </p:cNvPr>
          <p:cNvSpPr txBox="1"/>
          <p:nvPr/>
        </p:nvSpPr>
        <p:spPr>
          <a:xfrm>
            <a:off x="5618853" y="1562613"/>
            <a:ext cx="3213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42499">
              <a:spcAft>
                <a:spcPts val="312"/>
              </a:spcAft>
            </a:pPr>
            <a:r>
              <a:rPr lang="en-GB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Reduces your carbon impact</a:t>
            </a:r>
            <a:endParaRPr lang="en-GB" sz="7200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BB34DF95-454D-6328-853F-9E68B115F5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85" t="36015"/>
          <a:stretch/>
        </p:blipFill>
        <p:spPr>
          <a:xfrm rot="10800000">
            <a:off x="-6991" y="-12765"/>
            <a:ext cx="3803294" cy="253561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49B7416-7CE2-8CD2-DAC3-91C05D643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1415" y="30729"/>
            <a:ext cx="6048375" cy="1247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2D2D4E-323A-B420-D720-22244EBA5CBC}"/>
              </a:ext>
            </a:extLst>
          </p:cNvPr>
          <p:cNvSpPr txBox="1"/>
          <p:nvPr/>
        </p:nvSpPr>
        <p:spPr>
          <a:xfrm>
            <a:off x="2909611" y="2075394"/>
            <a:ext cx="3186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42499">
              <a:spcAft>
                <a:spcPts val="312"/>
              </a:spcAft>
            </a:pPr>
            <a:r>
              <a:rPr lang="en-GB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Walking and cycling increases fitness and health </a:t>
            </a:r>
            <a:endParaRPr lang="en-GB" sz="7200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F8431FE-D931-4A16-2252-B42CF22536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343"/>
          <a:stretch/>
        </p:blipFill>
        <p:spPr>
          <a:xfrm>
            <a:off x="8429322" y="4447625"/>
            <a:ext cx="3758818" cy="24006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829FB5-C3F5-278D-72DD-27D3AF421EBC}"/>
              </a:ext>
            </a:extLst>
          </p:cNvPr>
          <p:cNvSpPr txBox="1"/>
          <p:nvPr/>
        </p:nvSpPr>
        <p:spPr>
          <a:xfrm>
            <a:off x="6524724" y="4260284"/>
            <a:ext cx="3996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42499">
              <a:spcAft>
                <a:spcPts val="312"/>
              </a:spcAft>
            </a:pPr>
            <a:r>
              <a:rPr lang="en-GB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Safer roads – as there is less cars on the road</a:t>
            </a:r>
            <a:endParaRPr lang="en-GB" sz="72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B498622-52FE-FD0A-DA63-BAD1BA1D2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289" y="5349404"/>
            <a:ext cx="604837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223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1B726C-65D6-BBD4-5B6C-AF7C2E276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688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can help us to use more sustainable transport? </a:t>
            </a:r>
          </a:p>
        </p:txBody>
      </p:sp>
    </p:spTree>
    <p:extLst>
      <p:ext uri="{BB962C8B-B14F-4D97-AF65-F5344CB8AC3E}">
        <p14:creationId xmlns:p14="http://schemas.microsoft.com/office/powerpoint/2010/main" val="189045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</TotalTime>
  <Words>363</Words>
  <Application>Microsoft Office PowerPoint</Application>
  <PresentationFormat>Widescreen</PresentationFormat>
  <Paragraphs>57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Office Theme</vt:lpstr>
      <vt:lpstr>How many different types of transport can you think of?</vt:lpstr>
      <vt:lpstr>PowerPoint Presentation</vt:lpstr>
      <vt:lpstr>Jargon Buster</vt:lpstr>
      <vt:lpstr>What are the effects of cars on the environment?</vt:lpstr>
      <vt:lpstr>What types of transport are better for the planet?</vt:lpstr>
      <vt:lpstr>PowerPoint Presentation</vt:lpstr>
      <vt:lpstr>What transport do you use to get to school ?</vt:lpstr>
      <vt:lpstr>Benefits of sustainable transport. </vt:lpstr>
      <vt:lpstr>What can help us to use more sustainable transport? </vt:lpstr>
      <vt:lpstr>PowerPoint Presentation</vt:lpstr>
      <vt:lpstr>ACTIONS !</vt:lpstr>
    </vt:vector>
  </TitlesOfParts>
  <Company>Flintshire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many different types of transport can you think of?</dc:title>
  <dc:creator>Molly Salter (P&amp;E)</dc:creator>
  <cp:lastModifiedBy>Ben Turpin</cp:lastModifiedBy>
  <cp:revision>24</cp:revision>
  <dcterms:created xsi:type="dcterms:W3CDTF">2023-09-12T13:58:33Z</dcterms:created>
  <dcterms:modified xsi:type="dcterms:W3CDTF">2024-02-28T17:05:23Z</dcterms:modified>
</cp:coreProperties>
</file>