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B44D0-7F55-B117-CBB2-A436A32D8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174D6-D3E1-0873-05A2-2D281B8FB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D1B9B-A27E-4E06-2005-9EDEBFF6E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E059B-0417-1BD7-81B4-E63184499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3C0F-8EE9-9279-8AF2-996762CB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17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148-B33D-ED1B-2D46-315C76ED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E3F6B-21E5-D65C-867B-3CF9E4169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9CA6E-DD9D-A5AF-90C3-161C553B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A193E-4568-621F-E618-BB5F5F56D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7C4E8-865D-1EB8-3CDB-3C4E822E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9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2B8583-50E0-501C-9B84-014F65BAC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5EAAF-E4D0-D9B3-D41A-531B35925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143BE-9DB9-B2BB-AADA-0A078BB3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DEB90-C0F3-4368-E87A-72488D81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80A24-4DCE-774E-8A59-68FD5A9B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2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F130-9C4E-1183-E616-4C26834B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5C80D-919A-8F34-E14E-50DAC7A62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06445-8769-E5AC-2EC3-2D63B481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04AD6-6DD9-0964-9323-C3431F3E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C8D07-EF89-1D5A-B6EA-C9C9B676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95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9530-4783-AFD4-20D9-F297D6A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55C02-B55D-FCFA-A630-B5B6F6C64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D168D-CA6F-BD17-9E0C-A98E5A714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4462B-2B10-C927-BBB1-251767EE0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A8E5-C20B-5909-33EF-096D90AD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96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702D4-2700-9A9D-1313-5D857E7E2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0476-5B65-A9CF-EE83-D6531373A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12DCA-3E20-BB68-1134-A83013825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CC68F-D3F2-F5F0-3619-42E96FA3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E58EC-C072-E4FE-EBAA-7A9E0825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C7A36-6B8A-A176-052B-6DC7CA76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88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8A9E-E5C5-0960-3900-5AFB4763D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8700A-48CD-02A2-A4D3-D502F1B90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BF7F8-AE94-5AE7-A552-7F7864B0B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28BB8-14C3-6568-BC68-CE39942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2BCCE-AABF-16F3-D17E-88E506505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EE4F6-09ED-F759-5AD1-AD5095FC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DA60C0-C9ED-A891-408B-C19DA441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F9D0A9-6CB1-AACD-A443-B2FB2CB4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31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96E8-0736-CA03-73B3-9E4C2FA0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20C2B-AFBB-B437-AB70-51BC7818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63389-691C-223F-7AA7-277849D4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079E6-4D42-610E-585E-17D786C9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85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1B1677-34B4-973B-9EEF-2ACCCFC3A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15700-BF7A-5902-ABE0-FD2531C96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3D678-069E-AF44-51AE-506FA956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6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48C8-8F03-F2DB-EA21-8177145D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3E92-704C-F083-1FD6-DD6890F05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F4620-7A59-8EBF-F322-95D7D84C5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97691-F028-FE08-D0E0-F5167935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55466-A5F0-F7F3-B2BF-168895172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B2C6F-4D9A-8391-5C52-50434149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49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EF29F-7172-EAD0-63A0-CF9E305EA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D2E44-9820-56CB-A5F0-36270EFCDE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C049B-311A-1C0C-EEC1-4718A79F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1F6C2-8986-767C-C18B-128CCF50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08E73-B092-7F70-283F-8916670B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6561D-1AD0-AD91-D6FC-A0BE2741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30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2AF1C-2E04-0A31-5BFF-04E43D08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504DF-035F-C5D6-1BC5-C9B1041FA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41D9B-19DC-768A-7DCB-DEF7739C4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03ED8-A0AC-DA13-1210-FA6101639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40DE1-8B22-10D0-9EC1-88D94EDB5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71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upwQ8dV58FM&amp;t=223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FDD9BD5-37EB-78FE-71DE-7162FDC55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6" y="5748064"/>
            <a:ext cx="5122052" cy="960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BFF993-E182-4699-0CC6-87E94596F23F}"/>
              </a:ext>
            </a:extLst>
          </p:cNvPr>
          <p:cNvSpPr txBox="1"/>
          <p:nvPr/>
        </p:nvSpPr>
        <p:spPr>
          <a:xfrm>
            <a:off x="2801332" y="1682055"/>
            <a:ext cx="6589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Recycling Lesson</a:t>
            </a:r>
          </a:p>
        </p:txBody>
      </p:sp>
    </p:spTree>
    <p:extLst>
      <p:ext uri="{BB962C8B-B14F-4D97-AF65-F5344CB8AC3E}">
        <p14:creationId xmlns:p14="http://schemas.microsoft.com/office/powerpoint/2010/main" val="404789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Kitchen.png">
            <a:extLst>
              <a:ext uri="{FF2B5EF4-FFF2-40B4-BE49-F238E27FC236}">
                <a16:creationId xmlns:a16="http://schemas.microsoft.com/office/drawing/2014/main" id="{C19A9F96-32A5-7A9C-7F5A-2154D269F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2790D-8EFE-49EB-111C-79AEF47B1B65}"/>
              </a:ext>
            </a:extLst>
          </p:cNvPr>
          <p:cNvSpPr txBox="1"/>
          <p:nvPr/>
        </p:nvSpPr>
        <p:spPr>
          <a:xfrm>
            <a:off x="0" y="15956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171760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B11F5-E43D-EF65-35DE-CD1D46B5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306"/>
            <a:ext cx="10515600" cy="1453284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Watch the video to discover what happens to tins and cans when they are recycled. </a:t>
            </a: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Answer the question on the next slide! 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51F53FE-10CE-CFA1-1BA3-17259478D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644" y="3009383"/>
            <a:ext cx="4858711" cy="2709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C7D962-D1A8-6453-25A4-332AE5303B26}"/>
              </a:ext>
            </a:extLst>
          </p:cNvPr>
          <p:cNvSpPr txBox="1"/>
          <p:nvPr/>
        </p:nvSpPr>
        <p:spPr>
          <a:xfrm>
            <a:off x="2326893" y="5970157"/>
            <a:ext cx="7538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Video link;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https://www.youtube.com/watch?v=upwQ8dV58FM&amp;t=223s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E08E68-946B-DBAE-03A0-AAAE4647DEC8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Recycling Journey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4DA0D-9401-63AB-6FD6-E6810F58DE1E}"/>
              </a:ext>
            </a:extLst>
          </p:cNvPr>
          <p:cNvSpPr txBox="1"/>
          <p:nvPr/>
        </p:nvSpPr>
        <p:spPr>
          <a:xfrm>
            <a:off x="5089710" y="5720854"/>
            <a:ext cx="2012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(Click image to watch)</a:t>
            </a:r>
          </a:p>
        </p:txBody>
      </p:sp>
      <p:pic>
        <p:nvPicPr>
          <p:cNvPr id="11" name="Picture 10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C3535FE9-97C3-88FF-C58A-CC8BC918C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42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8C56C-F773-07EA-8AC4-D61189571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113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quickly can an aluminium can be recycled </a:t>
            </a: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appear back on a store shelf? </a:t>
            </a:r>
          </a:p>
          <a:p>
            <a:pPr marL="0" indent="0" algn="ctr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Answer:</a:t>
            </a: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Just 8 weeks!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43FAAA-33BF-6F24-A9F0-3FA38758137E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Recycling Journey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74BE38D6-A5B5-E56B-3C92-EED74B766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8D41D0-CFD2-E5D5-95BF-D6058E266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86" y="4126800"/>
            <a:ext cx="2286000" cy="2000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942531-3522-C98E-9004-D38CE697B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14" y="4226019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A6A82-4D40-03AB-6E9A-0EDA8CD6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576" y="170908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Rinse old plastic bottles and containers</a:t>
            </a:r>
          </a:p>
          <a:p>
            <a:pPr marL="514350" indent="-514350">
              <a:buFont typeface="+mj-lt"/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Squash items to make more space in your recycling containers</a:t>
            </a:r>
          </a:p>
          <a:p>
            <a:pPr marL="514350" indent="-514350">
              <a:buFont typeface="+mj-lt"/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Sort the recycling into different materials</a:t>
            </a:r>
          </a:p>
          <a:p>
            <a:pPr marL="514350" indent="-514350">
              <a:buFont typeface="+mj-lt"/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Put the items in the correct bin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6F87C8-A33B-7D48-14A9-155AAED2AAD6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How can I recycle?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" name="Picture 13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37487AE2-0651-4807-7DC8-D91602D6E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1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6300C-118B-8851-3FE5-B4DE8EF1E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0602"/>
            <a:ext cx="10515600" cy="43130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could you do to recycle more at home? </a:t>
            </a:r>
          </a:p>
          <a:p>
            <a:pPr marL="0" indent="0" algn="ctr">
              <a:buNone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Complete an action card by writing at least one action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Take the card home to show your parent(s) / carer(s)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Next week we can see how everyone is getting on with their actions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C822DB-537E-9815-6A55-C508B9D8FEF3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Recycling Action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71A159-7C0B-0AF0-D7F6-B5C4D3826470}"/>
              </a:ext>
            </a:extLst>
          </p:cNvPr>
          <p:cNvGrpSpPr/>
          <p:nvPr/>
        </p:nvGrpSpPr>
        <p:grpSpPr>
          <a:xfrm>
            <a:off x="4352397" y="4003530"/>
            <a:ext cx="3487206" cy="2517097"/>
            <a:chOff x="4352397" y="4003530"/>
            <a:chExt cx="3487206" cy="2517097"/>
          </a:xfrm>
        </p:grpSpPr>
        <p:pic>
          <p:nvPicPr>
            <p:cNvPr id="15" name="Picture 14" descr="A screen shot of a card&#10;&#10;Description automatically generated">
              <a:extLst>
                <a:ext uri="{FF2B5EF4-FFF2-40B4-BE49-F238E27FC236}">
                  <a16:creationId xmlns:a16="http://schemas.microsoft.com/office/drawing/2014/main" id="{0A01C866-B221-9309-F79E-2327D025E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397" y="4003530"/>
              <a:ext cx="3487206" cy="2517097"/>
            </a:xfrm>
            <a:prstGeom prst="rect">
              <a:avLst/>
            </a:prstGeom>
          </p:spPr>
        </p:pic>
        <p:pic>
          <p:nvPicPr>
            <p:cNvPr id="19" name="Graphic 18" descr="Signature outline">
              <a:extLst>
                <a:ext uri="{FF2B5EF4-FFF2-40B4-BE49-F238E27FC236}">
                  <a16:creationId xmlns:a16="http://schemas.microsoft.com/office/drawing/2014/main" id="{EED65BF9-90F3-0247-F696-0BB855360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72025" y="485054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8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FDD9BD5-37EB-78FE-71DE-7162FDC55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6" y="5748064"/>
            <a:ext cx="5122052" cy="960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BFF993-E182-4699-0CC6-87E94596F23F}"/>
              </a:ext>
            </a:extLst>
          </p:cNvPr>
          <p:cNvSpPr txBox="1"/>
          <p:nvPr/>
        </p:nvSpPr>
        <p:spPr>
          <a:xfrm>
            <a:off x="2801332" y="1018666"/>
            <a:ext cx="6589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0055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B1FD-91AA-F7F4-B926-42ADB97D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8072"/>
            <a:ext cx="12192000" cy="724238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	What does ‘recycle’ mean?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EA405-4288-9171-0236-893FB9AFDC1B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Recycling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23423-D860-A492-2C19-613466CED2F6}"/>
              </a:ext>
            </a:extLst>
          </p:cNvPr>
          <p:cNvSpPr txBox="1"/>
          <p:nvPr/>
        </p:nvSpPr>
        <p:spPr>
          <a:xfrm>
            <a:off x="0" y="5027278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If you see this symbol on packaging, it means that there </a:t>
            </a:r>
          </a:p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will be information on recycling the item  </a:t>
            </a:r>
          </a:p>
        </p:txBody>
      </p:sp>
      <p:pic>
        <p:nvPicPr>
          <p:cNvPr id="7" name="Picture 6" descr="Green Swoosh.png">
            <a:extLst>
              <a:ext uri="{FF2B5EF4-FFF2-40B4-BE49-F238E27FC236}">
                <a16:creationId xmlns:a16="http://schemas.microsoft.com/office/drawing/2014/main" id="{2EFA1BA1-7AF0-CA60-5C19-A523FD2C61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9936" y="3865545"/>
            <a:ext cx="1152128" cy="1001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A2A35-D11C-5F96-66D5-05E79200E143}"/>
              </a:ext>
            </a:extLst>
          </p:cNvPr>
          <p:cNvSpPr txBox="1"/>
          <p:nvPr/>
        </p:nvSpPr>
        <p:spPr>
          <a:xfrm>
            <a:off x="0" y="2302081"/>
            <a:ext cx="1219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recycle an item means to use the item to make something new.</a:t>
            </a:r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A43C02-E7A7-86BD-8266-C21F4A1ECC10}"/>
              </a:ext>
            </a:extLst>
          </p:cNvPr>
          <p:cNvSpPr txBox="1">
            <a:spLocks/>
          </p:cNvSpPr>
          <p:nvPr/>
        </p:nvSpPr>
        <p:spPr>
          <a:xfrm>
            <a:off x="74023" y="2981536"/>
            <a:ext cx="12192000" cy="72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	Have you seen this symbol before? </a:t>
            </a:r>
          </a:p>
        </p:txBody>
      </p:sp>
      <p:pic>
        <p:nvPicPr>
          <p:cNvPr id="9" name="Picture 8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9AE52F4A-2EB1-8688-EE82-C6324F146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BDE6A7F4-1BA2-583E-DCA1-4EE57D8C2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03515A-AE82-08D8-EEA4-552EEDEFFA67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Why should we recycle?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2FBC3A-9243-50F1-997B-68790ECDC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5" y="1471612"/>
            <a:ext cx="3500437" cy="2100262"/>
          </a:xfrm>
          <a:prstGeom prst="rect">
            <a:avLst/>
          </a:prstGeom>
          <a:ln w="38100" cap="rnd" cmpd="sng">
            <a:solidFill>
              <a:schemeClr val="accent1"/>
            </a:solidFill>
            <a:rou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2FD8F6-38FA-1A10-D843-C1B62D8F6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25" y="3975687"/>
            <a:ext cx="3500436" cy="23336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0FD44B-CE2C-96D0-8B98-B097CC764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140" y="3975687"/>
            <a:ext cx="3509001" cy="233362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64E7D5-3652-F02F-8DDB-767A71171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140" y="1471612"/>
            <a:ext cx="3500436" cy="21002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5BF5E6-D92F-6B90-805F-100FAA42F3C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5424" y="1471612"/>
            <a:ext cx="3500437" cy="2100262"/>
          </a:xfrm>
          <a:prstGeom prst="rect">
            <a:avLst/>
          </a:prstGeom>
          <a:ln w="38100" cap="rnd" cmpd="sng">
            <a:solidFill>
              <a:schemeClr val="accent1"/>
            </a:solidFill>
            <a:rou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BE2B6F-F174-D580-6D85-D7A240F87CC4}"/>
              </a:ext>
            </a:extLst>
          </p:cNvPr>
          <p:cNvSpPr txBox="1"/>
          <p:nvPr/>
        </p:nvSpPr>
        <p:spPr>
          <a:xfrm>
            <a:off x="1985852" y="1904336"/>
            <a:ext cx="251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Saves resources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ACA935B-9F19-5F81-B780-363913C11C7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4705" y="1471612"/>
            <a:ext cx="3500436" cy="21002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5B15CE-EAEC-4CB8-288B-8D9E05909553}"/>
              </a:ext>
            </a:extLst>
          </p:cNvPr>
          <p:cNvSpPr txBox="1"/>
          <p:nvPr/>
        </p:nvSpPr>
        <p:spPr>
          <a:xfrm>
            <a:off x="7695133" y="1899725"/>
            <a:ext cx="251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Saves energy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EA35021-67F2-39C7-5F0E-9C8D041F033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82095" y="3975687"/>
            <a:ext cx="3500436" cy="23336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993448F-2175-4A9A-F848-99CA94887C85}"/>
              </a:ext>
            </a:extLst>
          </p:cNvPr>
          <p:cNvSpPr txBox="1"/>
          <p:nvPr/>
        </p:nvSpPr>
        <p:spPr>
          <a:xfrm>
            <a:off x="1765409" y="4542333"/>
            <a:ext cx="293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Protects the environment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DD171C5-4DFD-9F44-40AC-B42E5E55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96140" y="3975685"/>
            <a:ext cx="3509001" cy="233362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EDF6C2B-7315-BBF9-1A68-F26C9C4C36D3}"/>
              </a:ext>
            </a:extLst>
          </p:cNvPr>
          <p:cNvSpPr txBox="1"/>
          <p:nvPr/>
        </p:nvSpPr>
        <p:spPr>
          <a:xfrm>
            <a:off x="7492783" y="4265333"/>
            <a:ext cx="2933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landfill or burning</a:t>
            </a:r>
          </a:p>
        </p:txBody>
      </p:sp>
    </p:spTree>
    <p:extLst>
      <p:ext uri="{BB962C8B-B14F-4D97-AF65-F5344CB8AC3E}">
        <p14:creationId xmlns:p14="http://schemas.microsoft.com/office/powerpoint/2010/main" val="24767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354536FC-B7F5-5E2C-26FE-ABA293D82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  <p:pic>
        <p:nvPicPr>
          <p:cNvPr id="4" name="Picture 2" descr="https://wrappartners-production.s3.amazonaws.com/49/84f592/mixed_paper_rgb_port3.jpg?Signature=O4Mr8zw4Kk8AI5a8fLaceWVmodY%3D&amp;Expires=1452509133&amp;AWSAccessKeyId=10W1DCQZY01FCJJDEJG2">
            <a:extLst>
              <a:ext uri="{FF2B5EF4-FFF2-40B4-BE49-F238E27FC236}">
                <a16:creationId xmlns:a16="http://schemas.microsoft.com/office/drawing/2014/main" id="{1CE1530C-BA25-1BEE-B168-DB6950491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8137" y="2850609"/>
            <a:ext cx="1584176" cy="2376264"/>
          </a:xfrm>
          <a:prstGeom prst="rect">
            <a:avLst/>
          </a:prstGeom>
          <a:noFill/>
        </p:spPr>
      </p:pic>
      <p:pic>
        <p:nvPicPr>
          <p:cNvPr id="5" name="Picture 8" descr="https://wrappartners-production.s3.amazonaws.com/a0/be98ba/food_drink_rgb_port3.jpg?Signature=FmNeSvgczkthhRLHLrAPpMO3aC4%3D&amp;Expires=1452509485&amp;AWSAccessKeyId=10W1DCQZY01FCJJDEJG2">
            <a:extLst>
              <a:ext uri="{FF2B5EF4-FFF2-40B4-BE49-F238E27FC236}">
                <a16:creationId xmlns:a16="http://schemas.microsoft.com/office/drawing/2014/main" id="{B4EC502B-F0FF-30C5-439C-A1C86F52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4221" y="2850610"/>
            <a:ext cx="1584175" cy="2376263"/>
          </a:xfrm>
          <a:prstGeom prst="rect">
            <a:avLst/>
          </a:prstGeom>
          <a:noFill/>
        </p:spPr>
      </p:pic>
      <p:pic>
        <p:nvPicPr>
          <p:cNvPr id="6" name="Picture 10" descr="https://wrappartners-production.s3.amazonaws.com/e1/4be7ee/plastic_bottles_rgb_port3.jpg?Signature=lfKUu%2F0J2aEuvttE67O4E5bK%2F5M%3D&amp;Expires=1452509883&amp;AWSAccessKeyId=10W1DCQZY01FCJJDEJG2">
            <a:extLst>
              <a:ext uri="{FF2B5EF4-FFF2-40B4-BE49-F238E27FC236}">
                <a16:creationId xmlns:a16="http://schemas.microsoft.com/office/drawing/2014/main" id="{AE02D06D-E06E-20D5-79DA-EB8A22272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2262" y="2850609"/>
            <a:ext cx="1584175" cy="2376264"/>
          </a:xfrm>
          <a:prstGeom prst="rect">
            <a:avLst/>
          </a:prstGeom>
          <a:noFill/>
        </p:spPr>
      </p:pic>
      <p:pic>
        <p:nvPicPr>
          <p:cNvPr id="7" name="Picture 12" descr="https://wrappartners-production.s3.amazonaws.com/9d/7bde5f/mixed_glass_rgb_port3.jpg?Signature=2t8LcJac6lwFeTieBmoMVDqGtmY%3D&amp;Expires=1452514934&amp;AWSAccessKeyId=10W1DCQZY01FCJJDEJG2">
            <a:extLst>
              <a:ext uri="{FF2B5EF4-FFF2-40B4-BE49-F238E27FC236}">
                <a16:creationId xmlns:a16="http://schemas.microsoft.com/office/drawing/2014/main" id="{8548840C-F4AA-35B8-426A-168032C2E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6179" y="2850609"/>
            <a:ext cx="1584176" cy="2376264"/>
          </a:xfrm>
          <a:prstGeom prst="rect">
            <a:avLst/>
          </a:prstGeom>
          <a:noFill/>
        </p:spPr>
      </p:pic>
      <p:pic>
        <p:nvPicPr>
          <p:cNvPr id="8" name="Picture 10" descr="https://wrappartners-production.s3.amazonaws.com/b9/8c7bd9/Food_pxx_port1.jpg?Signature=dbwDVMzXb2fz5nAUKKdwMiMG8QA%3D&amp;Expires=1452511637&amp;AWSAccessKeyId=10W1DCQZY01FCJJDEJG2">
            <a:extLst>
              <a:ext uri="{FF2B5EF4-FFF2-40B4-BE49-F238E27FC236}">
                <a16:creationId xmlns:a16="http://schemas.microsoft.com/office/drawing/2014/main" id="{6A13B188-C1CF-93A0-71F1-0496EE007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60301" y="2841321"/>
            <a:ext cx="1584175" cy="2385552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203CC6-D249-344D-7C7E-97F74F038DDC}"/>
              </a:ext>
            </a:extLst>
          </p:cNvPr>
          <p:cNvSpPr txBox="1"/>
          <p:nvPr/>
        </p:nvSpPr>
        <p:spPr>
          <a:xfrm>
            <a:off x="738315" y="1302608"/>
            <a:ext cx="10715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At home you should have your own bins and recycling containers.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17B62-71A1-CD4A-73D8-3525A00E2A8A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What can I recycle?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5AE02-2B55-6D9A-F321-E775960A45FE}"/>
              </a:ext>
            </a:extLst>
          </p:cNvPr>
          <p:cNvSpPr txBox="1"/>
          <p:nvPr/>
        </p:nvSpPr>
        <p:spPr>
          <a:xfrm>
            <a:off x="738315" y="2023180"/>
            <a:ext cx="507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You can recycle;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767D5-904D-6154-848E-425791716B94}"/>
              </a:ext>
            </a:extLst>
          </p:cNvPr>
          <p:cNvSpPr txBox="1"/>
          <p:nvPr/>
        </p:nvSpPr>
        <p:spPr>
          <a:xfrm>
            <a:off x="0" y="5411957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Can you think of things you throw away </a:t>
            </a:r>
          </a:p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that are made from these materials?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66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19380-6E37-9E1D-6DCE-6E6E56475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12560"/>
            <a:ext cx="12192000" cy="52312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can also recycle these items at home;</a:t>
            </a:r>
          </a:p>
        </p:txBody>
      </p:sp>
      <p:pic>
        <p:nvPicPr>
          <p:cNvPr id="4" name="Picture 3" descr="https://wrappartners-production.s3.amazonaws.com/07/fe35aa/pack_nofilm_rgb_port3.jpg?Signature=GF87FRKRrbllS1p8DBsqTcbSjoo%3D&amp;Expires=1452511482&amp;AWSAccessKeyId=10W1DCQZY01FCJJDEJG2">
            <a:extLst>
              <a:ext uri="{FF2B5EF4-FFF2-40B4-BE49-F238E27FC236}">
                <a16:creationId xmlns:a16="http://schemas.microsoft.com/office/drawing/2014/main" id="{988C99AD-7761-3A29-A868-F93B6C500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3313" y="2471199"/>
            <a:ext cx="1870201" cy="2807441"/>
          </a:xfrm>
          <a:prstGeom prst="rect">
            <a:avLst/>
          </a:prstGeom>
          <a:noFill/>
        </p:spPr>
      </p:pic>
      <p:pic>
        <p:nvPicPr>
          <p:cNvPr id="5" name="Picture 6" descr="https://wrappartners-production.s3.amazonaws.com/2f/8a8b07/foil_trays_rgb_port3.jpg?Signature=k5dNdxPqOBKIMHtxzBFm5axNdS4%3D&amp;Expires=1452510980&amp;AWSAccessKeyId=10W1DCQZY01FCJJDEJG2">
            <a:extLst>
              <a:ext uri="{FF2B5EF4-FFF2-40B4-BE49-F238E27FC236}">
                <a16:creationId xmlns:a16="http://schemas.microsoft.com/office/drawing/2014/main" id="{4F06B850-0E88-B98A-8282-E1540821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7516" y="2471199"/>
            <a:ext cx="1875423" cy="2813137"/>
          </a:xfrm>
          <a:prstGeom prst="rect">
            <a:avLst/>
          </a:prstGeom>
          <a:noFill/>
        </p:spPr>
      </p:pic>
      <p:pic>
        <p:nvPicPr>
          <p:cNvPr id="6" name="Picture 4" descr="https://wrappartners-production.s3.amazonaws.com/83/f8d693/cartons_rgb_port3.jpg?Signature=EiDiqm9Mo2ud32%2F8tdGvC%2FYbmuQ%3D&amp;Expires=1452510815&amp;AWSAccessKeyId=10W1DCQZY01FCJJDEJG2">
            <a:extLst>
              <a:ext uri="{FF2B5EF4-FFF2-40B4-BE49-F238E27FC236}">
                <a16:creationId xmlns:a16="http://schemas.microsoft.com/office/drawing/2014/main" id="{5F2C7AD2-BD78-29A0-28CD-C3E53874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9112" y="2472435"/>
            <a:ext cx="1870199" cy="2805299"/>
          </a:xfrm>
          <a:prstGeom prst="rect">
            <a:avLst/>
          </a:prstGeom>
          <a:noFill/>
        </p:spPr>
      </p:pic>
      <p:pic>
        <p:nvPicPr>
          <p:cNvPr id="7" name="Picture 2" descr="https://wrappartners-production.s3.amazonaws.com/47/5dce41/aerosols_rgb_port3.jpg?Signature=xRTY5x%2BMooeTFJKyMY4%2BSwntuqA%3D&amp;Expires=1452510620&amp;AWSAccessKeyId=10W1DCQZY01FCJJDEJG2">
            <a:extLst>
              <a:ext uri="{FF2B5EF4-FFF2-40B4-BE49-F238E27FC236}">
                <a16:creationId xmlns:a16="http://schemas.microsoft.com/office/drawing/2014/main" id="{6BF07E61-30F3-A4F3-52F0-5B2A4139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4909" y="2472432"/>
            <a:ext cx="1870201" cy="2805302"/>
          </a:xfrm>
          <a:prstGeom prst="rect">
            <a:avLst/>
          </a:prstGeom>
          <a:noFill/>
        </p:spPr>
      </p:pic>
      <p:pic>
        <p:nvPicPr>
          <p:cNvPr id="8" name="Picture 7" descr="A pink rectangle with white outline of batteries&#10;&#10;Description automatically generated">
            <a:extLst>
              <a:ext uri="{FF2B5EF4-FFF2-40B4-BE49-F238E27FC236}">
                <a16:creationId xmlns:a16="http://schemas.microsoft.com/office/drawing/2014/main" id="{DD5D9D79-7311-37B8-F386-EC11B01DE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1" y="2479036"/>
            <a:ext cx="1891846" cy="280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CE28C7-0281-3B4C-8862-91884AFDFD73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What can I recycle?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Picture 11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3A98B71C-D36C-409C-1144-7E52141FAA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7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A4956-6D58-E1E8-5B32-5CB0D6D97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65" y="1416424"/>
            <a:ext cx="10443882" cy="544157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Can you identify items that you can recycle around the home?</a:t>
            </a:r>
          </a:p>
          <a:p>
            <a:pPr marL="0" indent="0">
              <a:buNone/>
            </a:pPr>
            <a:endParaRPr lang="en-GB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class will be split into two groups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picture of a room will appear on the screen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Each group will write down as many recyclable items as they can and the material is it made from e.g. shampoo bottle, plastic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will have 1 minute per room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 point will be awarded for each room to the group with the most correct answers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group with the most points at the end wins!</a:t>
            </a:r>
          </a:p>
          <a:p>
            <a:pPr marL="0" indent="0">
              <a:buNone/>
            </a:pP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Ready?  Here we go…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5F0ADC-ABD7-4C89-76C3-F1B573C28123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GAME: What can I recycle?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43B27034-E7A8-5887-5F42-23FA634FF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497F5-49CA-77E3-4C70-FEE52136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Bathroom.png">
            <a:extLst>
              <a:ext uri="{FF2B5EF4-FFF2-40B4-BE49-F238E27FC236}">
                <a16:creationId xmlns:a16="http://schemas.microsoft.com/office/drawing/2014/main" id="{6B69FBC0-D082-BB9A-A679-74B9B19B0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349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919F63-5969-B0E1-E388-EB34B95AFD39}"/>
              </a:ext>
            </a:extLst>
          </p:cNvPr>
          <p:cNvSpPr txBox="1"/>
          <p:nvPr/>
        </p:nvSpPr>
        <p:spPr>
          <a:xfrm>
            <a:off x="4482957" y="196909"/>
            <a:ext cx="3226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Bathroom</a:t>
            </a:r>
          </a:p>
        </p:txBody>
      </p:sp>
    </p:spTree>
    <p:extLst>
      <p:ext uri="{BB962C8B-B14F-4D97-AF65-F5344CB8AC3E}">
        <p14:creationId xmlns:p14="http://schemas.microsoft.com/office/powerpoint/2010/main" val="1720707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Living Room.png">
            <a:extLst>
              <a:ext uri="{FF2B5EF4-FFF2-40B4-BE49-F238E27FC236}">
                <a16:creationId xmlns:a16="http://schemas.microsoft.com/office/drawing/2014/main" id="{2A08E51E-B498-8FED-48A1-B075968F79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F36295-111C-1233-B27F-593BA1FFFD5F}"/>
              </a:ext>
            </a:extLst>
          </p:cNvPr>
          <p:cNvSpPr txBox="1"/>
          <p:nvPr/>
        </p:nvSpPr>
        <p:spPr>
          <a:xfrm>
            <a:off x="0" y="216815"/>
            <a:ext cx="1219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235480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Bedroom.png">
            <a:extLst>
              <a:ext uri="{FF2B5EF4-FFF2-40B4-BE49-F238E27FC236}">
                <a16:creationId xmlns:a16="http://schemas.microsoft.com/office/drawing/2014/main" id="{762DB89E-FD22-659B-2BE8-2E95474CF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F9FB3-B905-7D4A-3050-7785C86596A5}"/>
              </a:ext>
            </a:extLst>
          </p:cNvPr>
          <p:cNvSpPr txBox="1"/>
          <p:nvPr/>
        </p:nvSpPr>
        <p:spPr>
          <a:xfrm>
            <a:off x="20" y="171907"/>
            <a:ext cx="12191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Bedroom</a:t>
            </a:r>
          </a:p>
        </p:txBody>
      </p:sp>
    </p:spTree>
    <p:extLst>
      <p:ext uri="{BB962C8B-B14F-4D97-AF65-F5344CB8AC3E}">
        <p14:creationId xmlns:p14="http://schemas.microsoft.com/office/powerpoint/2010/main" val="52691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393</Words>
  <Application>Microsoft Office PowerPoint</Application>
  <PresentationFormat>Widescreen</PresentationFormat>
  <Paragraphs>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Office Theme</vt:lpstr>
      <vt:lpstr>PowerPoint Presentation</vt:lpstr>
      <vt:lpstr> What does ‘recycle’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Flintshire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Taylor</dc:creator>
  <cp:lastModifiedBy>Abby Taylor</cp:lastModifiedBy>
  <cp:revision>6</cp:revision>
  <dcterms:created xsi:type="dcterms:W3CDTF">2024-05-17T10:19:22Z</dcterms:created>
  <dcterms:modified xsi:type="dcterms:W3CDTF">2024-07-10T07:49:45Z</dcterms:modified>
</cp:coreProperties>
</file>